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3" r:id="rId8"/>
    <p:sldId id="271" r:id="rId9"/>
    <p:sldId id="269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44115D-C4F6-CAF6-91A2-2DEB8419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62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0AE0F2-25B5-9F04-9168-83C8627EF598}"/>
              </a:ext>
            </a:extLst>
          </p:cNvPr>
          <p:cNvSpPr/>
          <p:nvPr/>
        </p:nvSpPr>
        <p:spPr bwMode="white">
          <a:xfrm>
            <a:off x="1072264" y="1843024"/>
            <a:ext cx="190413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EFDD93-781D-71AD-BC5B-146C9DEFDC10}"/>
              </a:ext>
            </a:extLst>
          </p:cNvPr>
          <p:cNvSpPr/>
          <p:nvPr/>
        </p:nvSpPr>
        <p:spPr bwMode="white">
          <a:xfrm>
            <a:off x="1043702" y="3512139"/>
            <a:ext cx="238016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9078CD-0155-361A-A0B3-5C003C7B06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26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E20F25-1BE5-60B6-2BC2-765B5C617F70}"/>
              </a:ext>
            </a:extLst>
          </p:cNvPr>
          <p:cNvSpPr/>
          <p:nvPr/>
        </p:nvSpPr>
        <p:spPr bwMode="white">
          <a:xfrm>
            <a:off x="1510214" y="2224827"/>
            <a:ext cx="218975" cy="2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7C751D-205E-A448-8725-9C16ED37DE4C}"/>
              </a:ext>
            </a:extLst>
          </p:cNvPr>
          <p:cNvSpPr/>
          <p:nvPr/>
        </p:nvSpPr>
        <p:spPr bwMode="white">
          <a:xfrm>
            <a:off x="1500694" y="4008850"/>
            <a:ext cx="228495" cy="22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BC43C7-0032-97A9-E026-B17A611F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04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F3C0EB-571F-8F11-1353-B00C0A22828B}"/>
              </a:ext>
            </a:extLst>
          </p:cNvPr>
          <p:cNvSpPr/>
          <p:nvPr/>
        </p:nvSpPr>
        <p:spPr bwMode="white">
          <a:xfrm>
            <a:off x="1024661" y="1375536"/>
            <a:ext cx="266578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1C7E8B-CABF-7EEE-AF80-1973F100B33B}"/>
              </a:ext>
            </a:extLst>
          </p:cNvPr>
          <p:cNvSpPr/>
          <p:nvPr/>
        </p:nvSpPr>
        <p:spPr bwMode="white">
          <a:xfrm>
            <a:off x="1043702" y="4073496"/>
            <a:ext cx="228495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3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AB5D18-4690-D7BE-A22F-FCC9B50903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724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8F3DBC-97B5-29BF-A1CF-808F94113A8D}"/>
              </a:ext>
            </a:extLst>
          </p:cNvPr>
          <p:cNvSpPr/>
          <p:nvPr/>
        </p:nvSpPr>
        <p:spPr bwMode="white">
          <a:xfrm>
            <a:off x="1024661" y="1461092"/>
            <a:ext cx="266578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4FAFDD-FCF9-593A-2BDC-F339F29EE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78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D4826B-50BC-9795-23CF-0220A68BDD59}"/>
              </a:ext>
            </a:extLst>
          </p:cNvPr>
          <p:cNvSpPr/>
          <p:nvPr/>
        </p:nvSpPr>
        <p:spPr bwMode="white">
          <a:xfrm>
            <a:off x="1491173" y="2385339"/>
            <a:ext cx="238016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1321BD-0559-1BF8-C62C-E24982F00BE3}"/>
              </a:ext>
            </a:extLst>
          </p:cNvPr>
          <p:cNvSpPr/>
          <p:nvPr/>
        </p:nvSpPr>
        <p:spPr bwMode="white">
          <a:xfrm>
            <a:off x="1472132" y="3214278"/>
            <a:ext cx="266578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A3E4A8-432D-16E7-ACF0-DCE797174ECE}"/>
              </a:ext>
            </a:extLst>
          </p:cNvPr>
          <p:cNvSpPr/>
          <p:nvPr/>
        </p:nvSpPr>
        <p:spPr bwMode="white">
          <a:xfrm>
            <a:off x="1491173" y="4033688"/>
            <a:ext cx="228495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331558-889B-9B30-E272-AEA7F57B3569}"/>
              </a:ext>
            </a:extLst>
          </p:cNvPr>
          <p:cNvSpPr/>
          <p:nvPr/>
        </p:nvSpPr>
        <p:spPr bwMode="white">
          <a:xfrm>
            <a:off x="1510214" y="4862627"/>
            <a:ext cx="199933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E9CEA9-CDE5-20D9-303F-989CD4CEABFB}"/>
              </a:ext>
            </a:extLst>
          </p:cNvPr>
          <p:cNvSpPr/>
          <p:nvPr/>
        </p:nvSpPr>
        <p:spPr bwMode="white">
          <a:xfrm>
            <a:off x="1500694" y="5682037"/>
            <a:ext cx="218975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6F302E-1050-3338-361B-8FFD4B37A4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39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424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E49F68-9B3D-C7C4-0BE2-36EB73F9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3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41C381-4941-3CB1-EC8F-5506DA98F059}"/>
              </a:ext>
            </a:extLst>
          </p:cNvPr>
          <p:cNvSpPr/>
          <p:nvPr/>
        </p:nvSpPr>
        <p:spPr bwMode="white">
          <a:xfrm>
            <a:off x="1053223" y="1118105"/>
            <a:ext cx="218975" cy="21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DDDD00-5BDE-3759-3253-5A38F13294F0}"/>
              </a:ext>
            </a:extLst>
          </p:cNvPr>
          <p:cNvSpPr/>
          <p:nvPr/>
        </p:nvSpPr>
        <p:spPr bwMode="white">
          <a:xfrm>
            <a:off x="1043702" y="2766158"/>
            <a:ext cx="228495" cy="21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D203E7-CE33-EBF7-A369-AFD020404B18}"/>
              </a:ext>
            </a:extLst>
          </p:cNvPr>
          <p:cNvSpPr/>
          <p:nvPr/>
        </p:nvSpPr>
        <p:spPr bwMode="white">
          <a:xfrm>
            <a:off x="1043702" y="4414211"/>
            <a:ext cx="228495" cy="21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BAF49A-9B0A-EC2D-9802-8604BB82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2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1DFBB2-6EF8-B0C2-4FD7-A653C217CEF0}"/>
              </a:ext>
            </a:extLst>
          </p:cNvPr>
          <p:cNvSpPr/>
          <p:nvPr/>
        </p:nvSpPr>
        <p:spPr bwMode="white">
          <a:xfrm>
            <a:off x="1814876" y="3813659"/>
            <a:ext cx="333223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FC6EE3-E07D-9C3F-6081-637D7A954039}"/>
              </a:ext>
            </a:extLst>
          </p:cNvPr>
          <p:cNvSpPr/>
          <p:nvPr/>
        </p:nvSpPr>
        <p:spPr bwMode="white">
          <a:xfrm>
            <a:off x="4347371" y="3823184"/>
            <a:ext cx="342743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141948-3C51-D360-47EE-8497DC768EF7}"/>
              </a:ext>
            </a:extLst>
          </p:cNvPr>
          <p:cNvSpPr/>
          <p:nvPr/>
        </p:nvSpPr>
        <p:spPr bwMode="white">
          <a:xfrm>
            <a:off x="6889388" y="3823184"/>
            <a:ext cx="333223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6EB475-CC39-C2A3-86CB-90341116DEBC}"/>
              </a:ext>
            </a:extLst>
          </p:cNvPr>
          <p:cNvSpPr/>
          <p:nvPr/>
        </p:nvSpPr>
        <p:spPr bwMode="white">
          <a:xfrm>
            <a:off x="9431404" y="3823184"/>
            <a:ext cx="333223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FE8475-748C-6C44-B5F3-53F7CE118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1" r="30225"/>
          <a:stretch/>
        </p:blipFill>
        <p:spPr>
          <a:xfrm>
            <a:off x="3948418" y="2810733"/>
            <a:ext cx="4295163" cy="1236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A41F20-CE37-8D93-75B6-9D980CD993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31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64D4D6-ED98-B9F9-680A-A373558455D5}"/>
              </a:ext>
            </a:extLst>
          </p:cNvPr>
          <p:cNvSpPr/>
          <p:nvPr/>
        </p:nvSpPr>
        <p:spPr bwMode="white">
          <a:xfrm>
            <a:off x="1519735" y="2547557"/>
            <a:ext cx="218975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8B213F-E6D7-C77A-CF85-0EDAA65F458B}"/>
              </a:ext>
            </a:extLst>
          </p:cNvPr>
          <p:cNvSpPr/>
          <p:nvPr/>
        </p:nvSpPr>
        <p:spPr bwMode="white">
          <a:xfrm>
            <a:off x="1510214" y="3252746"/>
            <a:ext cx="228495" cy="228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1E9BA2-4A32-C101-3F03-9593279DA42E}"/>
              </a:ext>
            </a:extLst>
          </p:cNvPr>
          <p:cNvSpPr/>
          <p:nvPr/>
        </p:nvSpPr>
        <p:spPr bwMode="white">
          <a:xfrm>
            <a:off x="1491173" y="3967466"/>
            <a:ext cx="266578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958D36-0ACB-8F44-CB0D-AAEE979985C3}"/>
              </a:ext>
            </a:extLst>
          </p:cNvPr>
          <p:cNvSpPr/>
          <p:nvPr/>
        </p:nvSpPr>
        <p:spPr bwMode="white">
          <a:xfrm>
            <a:off x="1491173" y="4682185"/>
            <a:ext cx="266578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BA4311-C036-952C-AB30-CD87CB6DDE8F}"/>
              </a:ext>
            </a:extLst>
          </p:cNvPr>
          <p:cNvSpPr/>
          <p:nvPr/>
        </p:nvSpPr>
        <p:spPr bwMode="white">
          <a:xfrm>
            <a:off x="1510214" y="5396905"/>
            <a:ext cx="228495" cy="228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2D4B15-0F35-41F9-9A20-B29AF699D5E4}"/>
              </a:ext>
            </a:extLst>
          </p:cNvPr>
          <p:cNvSpPr/>
          <p:nvPr/>
        </p:nvSpPr>
        <p:spPr>
          <a:xfrm>
            <a:off x="10981189" y="998290"/>
            <a:ext cx="1149292" cy="137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8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099A3A-29F0-90A8-E6CE-BC6319A3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78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146A07-AF83-7447-18C1-1C120BA3AE09}"/>
              </a:ext>
            </a:extLst>
          </p:cNvPr>
          <p:cNvSpPr/>
          <p:nvPr/>
        </p:nvSpPr>
        <p:spPr bwMode="white">
          <a:xfrm>
            <a:off x="1491173" y="2194860"/>
            <a:ext cx="266578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911C71-84EB-48B5-6BA3-8A0BE98CB4F4}"/>
              </a:ext>
            </a:extLst>
          </p:cNvPr>
          <p:cNvSpPr/>
          <p:nvPr/>
        </p:nvSpPr>
        <p:spPr bwMode="white">
          <a:xfrm>
            <a:off x="1519735" y="2909515"/>
            <a:ext cx="218975" cy="21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73E257-4D27-308E-0D5B-CD52E26A9E44}"/>
              </a:ext>
            </a:extLst>
          </p:cNvPr>
          <p:cNvSpPr/>
          <p:nvPr/>
        </p:nvSpPr>
        <p:spPr bwMode="white">
          <a:xfrm>
            <a:off x="1491173" y="3614641"/>
            <a:ext cx="266578" cy="22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58915C-8A58-CB8F-6AB7-44199C716412}"/>
              </a:ext>
            </a:extLst>
          </p:cNvPr>
          <p:cNvSpPr/>
          <p:nvPr/>
        </p:nvSpPr>
        <p:spPr bwMode="white">
          <a:xfrm>
            <a:off x="1491173" y="4329295"/>
            <a:ext cx="266578" cy="22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F22DCB-EDB9-427B-A024-766C13F0BB23}"/>
              </a:ext>
            </a:extLst>
          </p:cNvPr>
          <p:cNvSpPr/>
          <p:nvPr/>
        </p:nvSpPr>
        <p:spPr bwMode="white">
          <a:xfrm>
            <a:off x="1519735" y="5043949"/>
            <a:ext cx="218975" cy="22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9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744F5C-FA4B-2F1F-4383-0B229EED1E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6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23073D-0426-4A9C-F79A-D001A3E98DC4}"/>
              </a:ext>
            </a:extLst>
          </p:cNvPr>
          <p:cNvSpPr/>
          <p:nvPr/>
        </p:nvSpPr>
        <p:spPr bwMode="white">
          <a:xfrm>
            <a:off x="4394975" y="3346380"/>
            <a:ext cx="6997685" cy="119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91E15B-9E91-458B-AB4B-F80DBB11FEF0}"/>
              </a:ext>
            </a:extLst>
          </p:cNvPr>
          <p:cNvSpPr/>
          <p:nvPr/>
        </p:nvSpPr>
        <p:spPr bwMode="white">
          <a:xfrm>
            <a:off x="1913233" y="3346380"/>
            <a:ext cx="511186" cy="119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1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1A9ADC-2B81-7DA9-399E-56FD4DE2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7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D6BA8F-6825-1FB3-03AA-8FE4BC3F1EB1}"/>
              </a:ext>
            </a:extLst>
          </p:cNvPr>
          <p:cNvSpPr/>
          <p:nvPr/>
        </p:nvSpPr>
        <p:spPr bwMode="white">
          <a:xfrm>
            <a:off x="1729190" y="3722785"/>
            <a:ext cx="199933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5028A2-3DFB-C8B7-B033-BF62AEAF99C2}"/>
              </a:ext>
            </a:extLst>
          </p:cNvPr>
          <p:cNvSpPr/>
          <p:nvPr/>
        </p:nvSpPr>
        <p:spPr bwMode="white">
          <a:xfrm>
            <a:off x="4004628" y="3722785"/>
            <a:ext cx="142809" cy="209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658E9F-F931-7EC8-188B-2151B4AD3281}"/>
              </a:ext>
            </a:extLst>
          </p:cNvPr>
          <p:cNvSpPr/>
          <p:nvPr/>
        </p:nvSpPr>
        <p:spPr bwMode="white">
          <a:xfrm>
            <a:off x="6241983" y="3722785"/>
            <a:ext cx="218975" cy="209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2E857F-C33A-D6E5-C2BD-C378AFF991D9}"/>
              </a:ext>
            </a:extLst>
          </p:cNvPr>
          <p:cNvSpPr/>
          <p:nvPr/>
        </p:nvSpPr>
        <p:spPr bwMode="white">
          <a:xfrm>
            <a:off x="8507900" y="3722785"/>
            <a:ext cx="199933" cy="209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8E135C-C347-E736-5625-93D3E6F4DCEE}"/>
              </a:ext>
            </a:extLst>
          </p:cNvPr>
          <p:cNvSpPr/>
          <p:nvPr/>
        </p:nvSpPr>
        <p:spPr bwMode="white">
          <a:xfrm>
            <a:off x="10764297" y="3722785"/>
            <a:ext cx="199933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4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40C3CB-C850-883C-6971-F7B5D5EA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02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C17B739A-6A06-4CD8-84CA-1552C6A03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"/>
          <a:stretch/>
        </p:blipFill>
        <p:spPr>
          <a:xfrm>
            <a:off x="912947" y="3563141"/>
            <a:ext cx="11327053" cy="3191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F648BA-1CED-4D06-AD45-4E4D6D04E7FE}"/>
              </a:ext>
            </a:extLst>
          </p:cNvPr>
          <p:cNvSpPr/>
          <p:nvPr/>
        </p:nvSpPr>
        <p:spPr bwMode="white">
          <a:xfrm>
            <a:off x="1788847" y="5392076"/>
            <a:ext cx="218975" cy="219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338C8F-C981-4B39-AEBB-DE7EA0E73D16}"/>
              </a:ext>
            </a:extLst>
          </p:cNvPr>
          <p:cNvSpPr/>
          <p:nvPr/>
        </p:nvSpPr>
        <p:spPr bwMode="white">
          <a:xfrm>
            <a:off x="4035723" y="5392076"/>
            <a:ext cx="209454" cy="219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D0D55A-A9FF-4C30-94A6-6547DB898AA3}"/>
              </a:ext>
            </a:extLst>
          </p:cNvPr>
          <p:cNvSpPr/>
          <p:nvPr/>
        </p:nvSpPr>
        <p:spPr bwMode="white">
          <a:xfrm>
            <a:off x="6263558" y="5392076"/>
            <a:ext cx="257057" cy="219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FE6695-A2FF-4C8C-B046-483CF9015723}"/>
              </a:ext>
            </a:extLst>
          </p:cNvPr>
          <p:cNvSpPr/>
          <p:nvPr/>
        </p:nvSpPr>
        <p:spPr bwMode="white">
          <a:xfrm>
            <a:off x="8529475" y="5392076"/>
            <a:ext cx="228496" cy="22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02034F-7759-4A19-B2FF-A5FDA6022664}"/>
              </a:ext>
            </a:extLst>
          </p:cNvPr>
          <p:cNvSpPr/>
          <p:nvPr/>
        </p:nvSpPr>
        <p:spPr bwMode="white">
          <a:xfrm>
            <a:off x="10776351" y="5392076"/>
            <a:ext cx="238015" cy="219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8430E0-944F-424E-9BBA-B4E14F5399F9}"/>
              </a:ext>
            </a:extLst>
          </p:cNvPr>
          <p:cNvSpPr/>
          <p:nvPr/>
        </p:nvSpPr>
        <p:spPr bwMode="white">
          <a:xfrm>
            <a:off x="1665079" y="5725475"/>
            <a:ext cx="485553" cy="4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B3DA2AB-C9A0-4CF7-9F15-C0A8735CD939}"/>
              </a:ext>
            </a:extLst>
          </p:cNvPr>
          <p:cNvSpPr/>
          <p:nvPr/>
        </p:nvSpPr>
        <p:spPr bwMode="white">
          <a:xfrm>
            <a:off x="3864351" y="5725475"/>
            <a:ext cx="580760" cy="4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1F34C0A-1F92-48E4-A846-6AAFC778B7E4}"/>
              </a:ext>
            </a:extLst>
          </p:cNvPr>
          <p:cNvSpPr/>
          <p:nvPr/>
        </p:nvSpPr>
        <p:spPr bwMode="white">
          <a:xfrm>
            <a:off x="6130269" y="5715950"/>
            <a:ext cx="514115" cy="44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1872C84-9A9F-4BE2-AE8A-CF3597681318}"/>
              </a:ext>
            </a:extLst>
          </p:cNvPr>
          <p:cNvSpPr/>
          <p:nvPr/>
        </p:nvSpPr>
        <p:spPr bwMode="white">
          <a:xfrm>
            <a:off x="8367624" y="5725475"/>
            <a:ext cx="571239" cy="4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8BBBFB1-FAF9-483E-BA66-25466EE50FEB}"/>
              </a:ext>
            </a:extLst>
          </p:cNvPr>
          <p:cNvSpPr/>
          <p:nvPr/>
        </p:nvSpPr>
        <p:spPr bwMode="white">
          <a:xfrm>
            <a:off x="10671624" y="5725475"/>
            <a:ext cx="466512" cy="4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49EE89-4ACD-641F-7AF6-1A4E664823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CDD1E4-F700-1B53-4B10-6519DFD72430}"/>
              </a:ext>
            </a:extLst>
          </p:cNvPr>
          <p:cNvSpPr/>
          <p:nvPr/>
        </p:nvSpPr>
        <p:spPr bwMode="white">
          <a:xfrm>
            <a:off x="1481652" y="2329271"/>
            <a:ext cx="266578" cy="219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4B5A3D-A714-C180-E5B4-E36F106EA99B}"/>
              </a:ext>
            </a:extLst>
          </p:cNvPr>
          <p:cNvSpPr/>
          <p:nvPr/>
        </p:nvSpPr>
        <p:spPr bwMode="white">
          <a:xfrm>
            <a:off x="1510214" y="3263841"/>
            <a:ext cx="218975" cy="219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05899F8-394A-47D8-B4A6-3A23DA81F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3"/>
          <a:stretch/>
        </p:blipFill>
        <p:spPr>
          <a:xfrm>
            <a:off x="1173006" y="3960000"/>
            <a:ext cx="11066994" cy="271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AD0D57-F928-4D79-8955-EFA24C8C2B61}"/>
              </a:ext>
            </a:extLst>
          </p:cNvPr>
          <p:cNvSpPr/>
          <p:nvPr/>
        </p:nvSpPr>
        <p:spPr bwMode="white">
          <a:xfrm>
            <a:off x="1506229" y="4188678"/>
            <a:ext cx="21897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CCDDC6-58FE-4D1D-A185-96372DF82491}"/>
              </a:ext>
            </a:extLst>
          </p:cNvPr>
          <p:cNvSpPr/>
          <p:nvPr/>
        </p:nvSpPr>
        <p:spPr bwMode="white">
          <a:xfrm>
            <a:off x="1496708" y="5122448"/>
            <a:ext cx="228495" cy="228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479A50-CD10-44B0-9559-2028B81D8669}"/>
              </a:ext>
            </a:extLst>
          </p:cNvPr>
          <p:cNvSpPr/>
          <p:nvPr/>
        </p:nvSpPr>
        <p:spPr bwMode="white">
          <a:xfrm>
            <a:off x="1496708" y="6056218"/>
            <a:ext cx="228495" cy="228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C0893C-9311-DFD3-4124-B5CEF7A063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" y="824556"/>
            <a:ext cx="11520000" cy="247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6025ED-6E6E-6C94-96CC-7D94E0D2D579}"/>
              </a:ext>
            </a:extLst>
          </p:cNvPr>
          <p:cNvSpPr/>
          <p:nvPr/>
        </p:nvSpPr>
        <p:spPr bwMode="white">
          <a:xfrm>
            <a:off x="1519806" y="2490795"/>
            <a:ext cx="238016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8C051A2-0626-4B05-877A-DA6B881F5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/>
          <a:stretch/>
        </p:blipFill>
        <p:spPr>
          <a:xfrm>
            <a:off x="1225673" y="3173556"/>
            <a:ext cx="11033439" cy="3684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94BF54-865D-4A1E-88E8-E15909BDA66A}"/>
              </a:ext>
            </a:extLst>
          </p:cNvPr>
          <p:cNvSpPr/>
          <p:nvPr/>
        </p:nvSpPr>
        <p:spPr bwMode="white">
          <a:xfrm>
            <a:off x="1549375" y="4128075"/>
            <a:ext cx="238016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785DEF-2260-48A1-BE3C-495AA6508A65}"/>
              </a:ext>
            </a:extLst>
          </p:cNvPr>
          <p:cNvSpPr/>
          <p:nvPr/>
        </p:nvSpPr>
        <p:spPr bwMode="white">
          <a:xfrm>
            <a:off x="1549375" y="5960752"/>
            <a:ext cx="238016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9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11</cp:revision>
  <dcterms:created xsi:type="dcterms:W3CDTF">2023-07-10T09:12:00Z</dcterms:created>
  <dcterms:modified xsi:type="dcterms:W3CDTF">2023-07-13T06:49:15Z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