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4" r:id="rId4"/>
    <p:sldId id="273" r:id="rId5"/>
    <p:sldId id="272" r:id="rId6"/>
    <p:sldId id="271" r:id="rId7"/>
    <p:sldId id="269" r:id="rId8"/>
    <p:sldId id="267" r:id="rId9"/>
    <p:sldId id="266" r:id="rId10"/>
    <p:sldId id="265" r:id="rId11"/>
    <p:sldId id="264" r:id="rId12"/>
    <p:sldId id="263" r:id="rId13"/>
    <p:sldId id="261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E2D068-B6CD-7E53-CE30-E4B5D7490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00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CD430F-593C-6A62-0FA2-95C50F76E96E}"/>
              </a:ext>
            </a:extLst>
          </p:cNvPr>
          <p:cNvSpPr/>
          <p:nvPr/>
        </p:nvSpPr>
        <p:spPr bwMode="white">
          <a:xfrm>
            <a:off x="1443570" y="2091246"/>
            <a:ext cx="257057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4CE336-B17D-5D90-CAF0-71185EF26276}"/>
              </a:ext>
            </a:extLst>
          </p:cNvPr>
          <p:cNvSpPr/>
          <p:nvPr/>
        </p:nvSpPr>
        <p:spPr bwMode="white">
          <a:xfrm>
            <a:off x="1462611" y="2730429"/>
            <a:ext cx="218975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353699-832D-AB99-BD5E-7B05997F46AE}"/>
              </a:ext>
            </a:extLst>
          </p:cNvPr>
          <p:cNvSpPr/>
          <p:nvPr/>
        </p:nvSpPr>
        <p:spPr bwMode="white">
          <a:xfrm>
            <a:off x="1472132" y="3379153"/>
            <a:ext cx="209454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C2DF5D-B20D-17E6-7C40-CE7649BFE135}"/>
              </a:ext>
            </a:extLst>
          </p:cNvPr>
          <p:cNvSpPr/>
          <p:nvPr/>
        </p:nvSpPr>
        <p:spPr bwMode="white">
          <a:xfrm>
            <a:off x="1443570" y="4027877"/>
            <a:ext cx="257057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7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A7A857-28CF-D569-87E8-ED6ED08A6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2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CD243A-5433-FA5A-5751-E2774E80C8A7}"/>
              </a:ext>
            </a:extLst>
          </p:cNvPr>
          <p:cNvSpPr/>
          <p:nvPr/>
        </p:nvSpPr>
        <p:spPr bwMode="white">
          <a:xfrm>
            <a:off x="1015140" y="1213553"/>
            <a:ext cx="218975" cy="2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7904BF-2E2D-4644-0351-29277E2112C4}"/>
              </a:ext>
            </a:extLst>
          </p:cNvPr>
          <p:cNvSpPr/>
          <p:nvPr/>
        </p:nvSpPr>
        <p:spPr bwMode="white">
          <a:xfrm>
            <a:off x="1024661" y="1852705"/>
            <a:ext cx="209454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5E3C09-E5CF-1878-6AA9-F4B92FE240F2}"/>
              </a:ext>
            </a:extLst>
          </p:cNvPr>
          <p:cNvSpPr/>
          <p:nvPr/>
        </p:nvSpPr>
        <p:spPr bwMode="white">
          <a:xfrm>
            <a:off x="1024661" y="2491856"/>
            <a:ext cx="209454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BCE071-7A54-7C19-1755-8A6ADA4FFA9D}"/>
              </a:ext>
            </a:extLst>
          </p:cNvPr>
          <p:cNvSpPr/>
          <p:nvPr/>
        </p:nvSpPr>
        <p:spPr bwMode="white">
          <a:xfrm>
            <a:off x="996099" y="3131007"/>
            <a:ext cx="257057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12E818-33D5-7B0A-0DE7-D7B09F8E3651}"/>
              </a:ext>
            </a:extLst>
          </p:cNvPr>
          <p:cNvSpPr/>
          <p:nvPr/>
        </p:nvSpPr>
        <p:spPr bwMode="white">
          <a:xfrm>
            <a:off x="1024661" y="3770158"/>
            <a:ext cx="209454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3B1F60-88B9-6225-DB79-C407AAB3FDB4}"/>
              </a:ext>
            </a:extLst>
          </p:cNvPr>
          <p:cNvSpPr/>
          <p:nvPr/>
        </p:nvSpPr>
        <p:spPr bwMode="white">
          <a:xfrm>
            <a:off x="1015140" y="4399769"/>
            <a:ext cx="218975" cy="2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3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F98ACD-EC1E-25EB-9F7D-BCBD3A1A1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8" y="635383"/>
            <a:ext cx="11520000" cy="2884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FCF7610-A1E5-4C94-80FC-ADF20D8EF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"/>
          <a:stretch/>
        </p:blipFill>
        <p:spPr>
          <a:xfrm>
            <a:off x="1089116" y="3301324"/>
            <a:ext cx="11102884" cy="355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E3FA2B-4878-4EF1-9798-E85680F6AC75}"/>
              </a:ext>
            </a:extLst>
          </p:cNvPr>
          <p:cNvSpPr/>
          <p:nvPr/>
        </p:nvSpPr>
        <p:spPr bwMode="white">
          <a:xfrm>
            <a:off x="2917082" y="3596919"/>
            <a:ext cx="875900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08435A-C5F3-4299-8A70-D7C6B559348D}"/>
              </a:ext>
            </a:extLst>
          </p:cNvPr>
          <p:cNvSpPr/>
          <p:nvPr/>
        </p:nvSpPr>
        <p:spPr bwMode="white">
          <a:xfrm>
            <a:off x="7610768" y="3596919"/>
            <a:ext cx="875900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53764B-B552-4F97-83B6-B3D9BD1BA138}"/>
              </a:ext>
            </a:extLst>
          </p:cNvPr>
          <p:cNvSpPr/>
          <p:nvPr/>
        </p:nvSpPr>
        <p:spPr bwMode="white">
          <a:xfrm>
            <a:off x="2917082" y="4874652"/>
            <a:ext cx="1152000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16A308-9949-4863-8798-76C0D429E8E2}"/>
              </a:ext>
            </a:extLst>
          </p:cNvPr>
          <p:cNvSpPr/>
          <p:nvPr/>
        </p:nvSpPr>
        <p:spPr bwMode="white">
          <a:xfrm>
            <a:off x="7610768" y="4874652"/>
            <a:ext cx="875900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A5FF52-7A82-4525-B19D-C0660025C4D9}"/>
              </a:ext>
            </a:extLst>
          </p:cNvPr>
          <p:cNvSpPr/>
          <p:nvPr/>
        </p:nvSpPr>
        <p:spPr bwMode="white">
          <a:xfrm>
            <a:off x="2917082" y="6142850"/>
            <a:ext cx="1152000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47895E9-9559-48A5-ACE6-A82239DB8348}"/>
              </a:ext>
            </a:extLst>
          </p:cNvPr>
          <p:cNvSpPr/>
          <p:nvPr/>
        </p:nvSpPr>
        <p:spPr bwMode="white">
          <a:xfrm>
            <a:off x="7610768" y="6142850"/>
            <a:ext cx="875900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1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1AB19B-ABA8-4886-7C11-33D4DFCDF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48629"/>
            <a:ext cx="11520000" cy="3404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8ABABF-DD88-E5C9-4C5E-1E3F0EDFA4CE}"/>
              </a:ext>
            </a:extLst>
          </p:cNvPr>
          <p:cNvSpPr/>
          <p:nvPr/>
        </p:nvSpPr>
        <p:spPr bwMode="white">
          <a:xfrm>
            <a:off x="4261289" y="3208783"/>
            <a:ext cx="900274" cy="362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9162F0-65CF-2A6A-C20D-564BD1AD4BB8}"/>
              </a:ext>
            </a:extLst>
          </p:cNvPr>
          <p:cNvSpPr/>
          <p:nvPr/>
        </p:nvSpPr>
        <p:spPr bwMode="white">
          <a:xfrm>
            <a:off x="10849586" y="3313556"/>
            <a:ext cx="695008" cy="44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492A836-0E01-44EC-A1E5-CDE9BA08B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"/>
          <a:stretch/>
        </p:blipFill>
        <p:spPr>
          <a:xfrm>
            <a:off x="1141784" y="4152640"/>
            <a:ext cx="11050216" cy="2661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A56394-38A4-437B-860C-C9F3C44B2FD8}"/>
              </a:ext>
            </a:extLst>
          </p:cNvPr>
          <p:cNvSpPr/>
          <p:nvPr/>
        </p:nvSpPr>
        <p:spPr bwMode="white">
          <a:xfrm>
            <a:off x="8882081" y="4839431"/>
            <a:ext cx="628363" cy="324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E552F8-3B61-47C9-A013-5201C4CD5609}"/>
              </a:ext>
            </a:extLst>
          </p:cNvPr>
          <p:cNvSpPr/>
          <p:nvPr/>
        </p:nvSpPr>
        <p:spPr bwMode="white">
          <a:xfrm>
            <a:off x="3436263" y="4925280"/>
            <a:ext cx="1028231" cy="429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ADF964-9B0D-423F-BC50-D41CEACE2AAD}"/>
              </a:ext>
            </a:extLst>
          </p:cNvPr>
          <p:cNvSpPr/>
          <p:nvPr/>
        </p:nvSpPr>
        <p:spPr bwMode="white">
          <a:xfrm>
            <a:off x="1408362" y="6041317"/>
            <a:ext cx="1142479" cy="591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2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B727BF-9615-C9CC-1AE2-36A1FC854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01"/>
          <a:stretch/>
        </p:blipFill>
        <p:spPr>
          <a:xfrm>
            <a:off x="4287446" y="2958628"/>
            <a:ext cx="3617108" cy="940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77AA26-4543-7F67-0917-13B57D4F5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1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C8F837-5DD0-7C20-D914-641536A0C38A}"/>
              </a:ext>
            </a:extLst>
          </p:cNvPr>
          <p:cNvSpPr/>
          <p:nvPr/>
        </p:nvSpPr>
        <p:spPr bwMode="white">
          <a:xfrm>
            <a:off x="1681586" y="1919975"/>
            <a:ext cx="485553" cy="41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1359AF-4E07-682F-86E4-E6EF5E7BB744}"/>
              </a:ext>
            </a:extLst>
          </p:cNvPr>
          <p:cNvSpPr/>
          <p:nvPr/>
        </p:nvSpPr>
        <p:spPr bwMode="white">
          <a:xfrm>
            <a:off x="3204892" y="1929520"/>
            <a:ext cx="466512" cy="400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C023D7-879E-929A-BBEC-9597C87A3C54}"/>
              </a:ext>
            </a:extLst>
          </p:cNvPr>
          <p:cNvSpPr/>
          <p:nvPr/>
        </p:nvSpPr>
        <p:spPr bwMode="white">
          <a:xfrm>
            <a:off x="5242314" y="1919975"/>
            <a:ext cx="552198" cy="41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482BAE-1BE7-DEF2-21D5-4B69AA690ACA}"/>
              </a:ext>
            </a:extLst>
          </p:cNvPr>
          <p:cNvSpPr/>
          <p:nvPr/>
        </p:nvSpPr>
        <p:spPr bwMode="white">
          <a:xfrm>
            <a:off x="6651371" y="1919975"/>
            <a:ext cx="752132" cy="41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35B951-B2F1-7B40-2896-0AD22FE236D0}"/>
              </a:ext>
            </a:extLst>
          </p:cNvPr>
          <p:cNvSpPr/>
          <p:nvPr/>
        </p:nvSpPr>
        <p:spPr bwMode="white">
          <a:xfrm>
            <a:off x="8850644" y="1919975"/>
            <a:ext cx="485554" cy="41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2F80C3B-1DBE-F1CE-D65B-D7A6DEB08F09}"/>
              </a:ext>
            </a:extLst>
          </p:cNvPr>
          <p:cNvSpPr/>
          <p:nvPr/>
        </p:nvSpPr>
        <p:spPr bwMode="white">
          <a:xfrm>
            <a:off x="10288264" y="1910430"/>
            <a:ext cx="523637" cy="601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DA8729-ED7C-74AB-0B5E-72A95DB0E56C}"/>
              </a:ext>
            </a:extLst>
          </p:cNvPr>
          <p:cNvSpPr/>
          <p:nvPr/>
        </p:nvSpPr>
        <p:spPr bwMode="white">
          <a:xfrm>
            <a:off x="1672066" y="2855403"/>
            <a:ext cx="514115" cy="601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BBB5C8C-8512-9FC8-7C20-C3FBB4966E95}"/>
              </a:ext>
            </a:extLst>
          </p:cNvPr>
          <p:cNvSpPr/>
          <p:nvPr/>
        </p:nvSpPr>
        <p:spPr bwMode="white">
          <a:xfrm>
            <a:off x="3290578" y="2864948"/>
            <a:ext cx="390347" cy="41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2240426-9D13-D447-2244-7A38034AB46E}"/>
              </a:ext>
            </a:extLst>
          </p:cNvPr>
          <p:cNvSpPr/>
          <p:nvPr/>
        </p:nvSpPr>
        <p:spPr bwMode="white">
          <a:xfrm>
            <a:off x="5194710" y="2864948"/>
            <a:ext cx="609322" cy="41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7561AD1-1C4F-5310-88E0-D08D28BD3DC2}"/>
              </a:ext>
            </a:extLst>
          </p:cNvPr>
          <p:cNvSpPr/>
          <p:nvPr/>
        </p:nvSpPr>
        <p:spPr bwMode="white">
          <a:xfrm>
            <a:off x="6718016" y="2864948"/>
            <a:ext cx="580760" cy="41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0CB41F6-CF40-7376-99E6-384C543950B0}"/>
              </a:ext>
            </a:extLst>
          </p:cNvPr>
          <p:cNvSpPr/>
          <p:nvPr/>
        </p:nvSpPr>
        <p:spPr bwMode="white">
          <a:xfrm>
            <a:off x="8831603" y="2864948"/>
            <a:ext cx="542677" cy="41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B0B209B-E781-6402-B280-6CE7A9DC8350}"/>
              </a:ext>
            </a:extLst>
          </p:cNvPr>
          <p:cNvSpPr/>
          <p:nvPr/>
        </p:nvSpPr>
        <p:spPr bwMode="white">
          <a:xfrm>
            <a:off x="10097851" y="2864948"/>
            <a:ext cx="761652" cy="41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0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41BEAF-6D4E-C712-2915-39CFE6F46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21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5FDD57-6C35-930B-BC0D-6F6177B149A8}"/>
              </a:ext>
            </a:extLst>
          </p:cNvPr>
          <p:cNvSpPr/>
          <p:nvPr/>
        </p:nvSpPr>
        <p:spPr bwMode="white">
          <a:xfrm>
            <a:off x="1443570" y="4572206"/>
            <a:ext cx="314181" cy="4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9708DF-49D2-A173-4475-6A8353CA5E76}"/>
              </a:ext>
            </a:extLst>
          </p:cNvPr>
          <p:cNvSpPr/>
          <p:nvPr/>
        </p:nvSpPr>
        <p:spPr bwMode="white">
          <a:xfrm>
            <a:off x="2062413" y="4562664"/>
            <a:ext cx="247537" cy="41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6C9CCC-5566-29C3-C06E-21BF7046035E}"/>
              </a:ext>
            </a:extLst>
          </p:cNvPr>
          <p:cNvSpPr/>
          <p:nvPr/>
        </p:nvSpPr>
        <p:spPr bwMode="white">
          <a:xfrm>
            <a:off x="2595570" y="4562664"/>
            <a:ext cx="285619" cy="41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8C5D1C-1575-3343-8CA4-6312BC686A10}"/>
              </a:ext>
            </a:extLst>
          </p:cNvPr>
          <p:cNvSpPr/>
          <p:nvPr/>
        </p:nvSpPr>
        <p:spPr bwMode="white">
          <a:xfrm>
            <a:off x="3204892" y="4572206"/>
            <a:ext cx="295140" cy="4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703258-3847-F828-A615-69585CA794DB}"/>
              </a:ext>
            </a:extLst>
          </p:cNvPr>
          <p:cNvSpPr/>
          <p:nvPr/>
        </p:nvSpPr>
        <p:spPr bwMode="white">
          <a:xfrm>
            <a:off x="3795173" y="4572206"/>
            <a:ext cx="323702" cy="4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04AFE9B-63B8-43EC-3BFD-381C4777105F}"/>
              </a:ext>
            </a:extLst>
          </p:cNvPr>
          <p:cNvSpPr/>
          <p:nvPr/>
        </p:nvSpPr>
        <p:spPr bwMode="white">
          <a:xfrm>
            <a:off x="4385454" y="4562664"/>
            <a:ext cx="276099" cy="41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1FADF3-C386-C10A-03CA-FB58B8CB2730}"/>
              </a:ext>
            </a:extLst>
          </p:cNvPr>
          <p:cNvSpPr/>
          <p:nvPr/>
        </p:nvSpPr>
        <p:spPr bwMode="white">
          <a:xfrm>
            <a:off x="4928132" y="4572206"/>
            <a:ext cx="304661" cy="4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3A883DF-47E8-FDAE-2AAE-C76BEBBBCB9B}"/>
              </a:ext>
            </a:extLst>
          </p:cNvPr>
          <p:cNvSpPr/>
          <p:nvPr/>
        </p:nvSpPr>
        <p:spPr bwMode="white">
          <a:xfrm>
            <a:off x="5508892" y="4572206"/>
            <a:ext cx="437950" cy="4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A9CB862-7025-7A43-9EB1-14A8B8AF9BCE}"/>
              </a:ext>
            </a:extLst>
          </p:cNvPr>
          <p:cNvSpPr/>
          <p:nvPr/>
        </p:nvSpPr>
        <p:spPr bwMode="white">
          <a:xfrm>
            <a:off x="6251504" y="4572206"/>
            <a:ext cx="342743" cy="4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3A984A3-1A36-64D5-8775-716F382FF71A}"/>
              </a:ext>
            </a:extLst>
          </p:cNvPr>
          <p:cNvSpPr/>
          <p:nvPr/>
        </p:nvSpPr>
        <p:spPr bwMode="white">
          <a:xfrm>
            <a:off x="6841785" y="4562664"/>
            <a:ext cx="304661" cy="41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BB7A81A-5E05-5898-FD00-977C7FC4BB6C}"/>
              </a:ext>
            </a:extLst>
          </p:cNvPr>
          <p:cNvSpPr/>
          <p:nvPr/>
        </p:nvSpPr>
        <p:spPr bwMode="white">
          <a:xfrm>
            <a:off x="7451107" y="4572206"/>
            <a:ext cx="276099" cy="4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A3BECE3-D0C8-B187-7F2B-513B822ABCD2}"/>
              </a:ext>
            </a:extLst>
          </p:cNvPr>
          <p:cNvSpPr/>
          <p:nvPr/>
        </p:nvSpPr>
        <p:spPr bwMode="white">
          <a:xfrm>
            <a:off x="7974743" y="4553123"/>
            <a:ext cx="323702" cy="467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16E2883-87E1-4AC2-9D5C-19926A25A8CE}"/>
              </a:ext>
            </a:extLst>
          </p:cNvPr>
          <p:cNvSpPr/>
          <p:nvPr/>
        </p:nvSpPr>
        <p:spPr bwMode="white">
          <a:xfrm>
            <a:off x="8574545" y="4572206"/>
            <a:ext cx="295140" cy="4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52811F7-840F-F6C9-2392-068276B576A1}"/>
              </a:ext>
            </a:extLst>
          </p:cNvPr>
          <p:cNvSpPr/>
          <p:nvPr/>
        </p:nvSpPr>
        <p:spPr bwMode="white">
          <a:xfrm>
            <a:off x="9183867" y="4572206"/>
            <a:ext cx="342743" cy="40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B8A907C-518F-062B-5A3C-934754712BC1}"/>
              </a:ext>
            </a:extLst>
          </p:cNvPr>
          <p:cNvSpPr/>
          <p:nvPr/>
        </p:nvSpPr>
        <p:spPr bwMode="white">
          <a:xfrm>
            <a:off x="9774148" y="4562664"/>
            <a:ext cx="437950" cy="41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0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10A1B3-5DE0-9303-DB0B-939598E95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0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69D737-E878-0233-A18A-C279EAE422D1}"/>
              </a:ext>
            </a:extLst>
          </p:cNvPr>
          <p:cNvSpPr/>
          <p:nvPr/>
        </p:nvSpPr>
        <p:spPr bwMode="white">
          <a:xfrm>
            <a:off x="1729190" y="2890560"/>
            <a:ext cx="257057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E92350-A204-C98B-C016-27755054659D}"/>
              </a:ext>
            </a:extLst>
          </p:cNvPr>
          <p:cNvSpPr/>
          <p:nvPr/>
        </p:nvSpPr>
        <p:spPr bwMode="white">
          <a:xfrm>
            <a:off x="2262347" y="2890560"/>
            <a:ext cx="218975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EB2218-C764-624C-B38C-6C898173C099}"/>
              </a:ext>
            </a:extLst>
          </p:cNvPr>
          <p:cNvSpPr/>
          <p:nvPr/>
        </p:nvSpPr>
        <p:spPr bwMode="white">
          <a:xfrm>
            <a:off x="2805024" y="2890560"/>
            <a:ext cx="199933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DBBC61-F18B-71EB-502A-1DD38CC01B73}"/>
              </a:ext>
            </a:extLst>
          </p:cNvPr>
          <p:cNvSpPr/>
          <p:nvPr/>
        </p:nvSpPr>
        <p:spPr bwMode="white">
          <a:xfrm>
            <a:off x="3281057" y="2881031"/>
            <a:ext cx="342743" cy="247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DF5240-231A-9229-783C-2646AEA59BD9}"/>
              </a:ext>
            </a:extLst>
          </p:cNvPr>
          <p:cNvSpPr/>
          <p:nvPr/>
        </p:nvSpPr>
        <p:spPr bwMode="white">
          <a:xfrm>
            <a:off x="3947504" y="2890560"/>
            <a:ext cx="276099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DC256D-4FD3-E009-AF13-90578DC89AE6}"/>
              </a:ext>
            </a:extLst>
          </p:cNvPr>
          <p:cNvSpPr/>
          <p:nvPr/>
        </p:nvSpPr>
        <p:spPr bwMode="white">
          <a:xfrm>
            <a:off x="4528264" y="2890560"/>
            <a:ext cx="218975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BF4C5F-E2D0-06F1-EC0F-2B50AE58FC85}"/>
              </a:ext>
            </a:extLst>
          </p:cNvPr>
          <p:cNvSpPr/>
          <p:nvPr/>
        </p:nvSpPr>
        <p:spPr bwMode="white">
          <a:xfrm>
            <a:off x="5013818" y="2890560"/>
            <a:ext cx="257057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B6BBBA-5B55-93EF-0602-5DB73B16E326}"/>
              </a:ext>
            </a:extLst>
          </p:cNvPr>
          <p:cNvSpPr/>
          <p:nvPr/>
        </p:nvSpPr>
        <p:spPr bwMode="white">
          <a:xfrm>
            <a:off x="5537454" y="2900090"/>
            <a:ext cx="209454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D6465D3-4B09-30E7-E2EF-1A71738F708E}"/>
              </a:ext>
            </a:extLst>
          </p:cNvPr>
          <p:cNvSpPr/>
          <p:nvPr/>
        </p:nvSpPr>
        <p:spPr bwMode="white">
          <a:xfrm>
            <a:off x="6023008" y="2900090"/>
            <a:ext cx="266578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E1DDAFA-F94F-C634-0035-F89E199CEEEB}"/>
              </a:ext>
            </a:extLst>
          </p:cNvPr>
          <p:cNvSpPr/>
          <p:nvPr/>
        </p:nvSpPr>
        <p:spPr bwMode="white">
          <a:xfrm>
            <a:off x="6556165" y="2900090"/>
            <a:ext cx="257057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5F6C12F-BC04-55E9-F18C-50F1B57B38AE}"/>
              </a:ext>
            </a:extLst>
          </p:cNvPr>
          <p:cNvSpPr/>
          <p:nvPr/>
        </p:nvSpPr>
        <p:spPr bwMode="white">
          <a:xfrm>
            <a:off x="7098842" y="2900090"/>
            <a:ext cx="342743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A6708C3-EE04-E663-E43D-60E5FC6F39B2}"/>
              </a:ext>
            </a:extLst>
          </p:cNvPr>
          <p:cNvSpPr/>
          <p:nvPr/>
        </p:nvSpPr>
        <p:spPr bwMode="white">
          <a:xfrm>
            <a:off x="7679603" y="2900090"/>
            <a:ext cx="295140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7189BBB-CD33-9258-3CB6-3255F66EC1ED}"/>
              </a:ext>
            </a:extLst>
          </p:cNvPr>
          <p:cNvSpPr/>
          <p:nvPr/>
        </p:nvSpPr>
        <p:spPr bwMode="white">
          <a:xfrm>
            <a:off x="8279404" y="2900090"/>
            <a:ext cx="257057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645A2E3-BE39-252E-6307-D72C013D801B}"/>
              </a:ext>
            </a:extLst>
          </p:cNvPr>
          <p:cNvSpPr/>
          <p:nvPr/>
        </p:nvSpPr>
        <p:spPr bwMode="white">
          <a:xfrm>
            <a:off x="1691107" y="4424772"/>
            <a:ext cx="276099" cy="428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CA7FFC3-5137-A37A-49DC-2ADC86CED7DF}"/>
              </a:ext>
            </a:extLst>
          </p:cNvPr>
          <p:cNvSpPr/>
          <p:nvPr/>
        </p:nvSpPr>
        <p:spPr bwMode="white">
          <a:xfrm>
            <a:off x="2605090" y="4415243"/>
            <a:ext cx="304661" cy="447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8E088CC-5CAD-7C47-AE70-18D92B83DCB1}"/>
              </a:ext>
            </a:extLst>
          </p:cNvPr>
          <p:cNvSpPr/>
          <p:nvPr/>
        </p:nvSpPr>
        <p:spPr bwMode="white">
          <a:xfrm>
            <a:off x="3595239" y="4434302"/>
            <a:ext cx="247537" cy="41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6EB7B4C-E472-B19B-5BF4-DAE91EB23A5A}"/>
              </a:ext>
            </a:extLst>
          </p:cNvPr>
          <p:cNvSpPr/>
          <p:nvPr/>
        </p:nvSpPr>
        <p:spPr bwMode="white">
          <a:xfrm>
            <a:off x="4537785" y="4434302"/>
            <a:ext cx="266578" cy="41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27ED8C-5183-87CA-9D05-3D3E9A395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92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128AEA-8DCA-054A-837A-234A24641C54}"/>
              </a:ext>
            </a:extLst>
          </p:cNvPr>
          <p:cNvSpPr/>
          <p:nvPr/>
        </p:nvSpPr>
        <p:spPr bwMode="white">
          <a:xfrm>
            <a:off x="1710148" y="3246897"/>
            <a:ext cx="752132" cy="400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1FAD02-4047-8D5D-5CBC-C8241CCE6B60}"/>
              </a:ext>
            </a:extLst>
          </p:cNvPr>
          <p:cNvSpPr/>
          <p:nvPr/>
        </p:nvSpPr>
        <p:spPr bwMode="white">
          <a:xfrm>
            <a:off x="3804694" y="3246897"/>
            <a:ext cx="552198" cy="400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083247-9700-CC08-2688-C7755067CA00}"/>
              </a:ext>
            </a:extLst>
          </p:cNvPr>
          <p:cNvSpPr/>
          <p:nvPr/>
        </p:nvSpPr>
        <p:spPr bwMode="white">
          <a:xfrm>
            <a:off x="5813553" y="3246897"/>
            <a:ext cx="456991" cy="400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BD851A-7D45-2EBE-3A77-0DB47B58284D}"/>
              </a:ext>
            </a:extLst>
          </p:cNvPr>
          <p:cNvSpPr/>
          <p:nvPr/>
        </p:nvSpPr>
        <p:spPr bwMode="white">
          <a:xfrm>
            <a:off x="7755768" y="3246897"/>
            <a:ext cx="476033" cy="400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622A37-CAEB-E9A4-6117-E77A5F24E6AA}"/>
              </a:ext>
            </a:extLst>
          </p:cNvPr>
          <p:cNvSpPr/>
          <p:nvPr/>
        </p:nvSpPr>
        <p:spPr bwMode="white">
          <a:xfrm>
            <a:off x="9755107" y="3237351"/>
            <a:ext cx="399867" cy="601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6596F674-0DF0-4D43-8B9B-EE196B8A6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360095"/>
            <a:ext cx="11520000" cy="1997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CB2D4E-C327-4C0F-B2E7-98DDB388EEA3}"/>
              </a:ext>
            </a:extLst>
          </p:cNvPr>
          <p:cNvSpPr/>
          <p:nvPr/>
        </p:nvSpPr>
        <p:spPr bwMode="white">
          <a:xfrm>
            <a:off x="5118545" y="5640481"/>
            <a:ext cx="1275768" cy="410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47D828-80E2-41B6-B364-2F845C1B9C2D}"/>
              </a:ext>
            </a:extLst>
          </p:cNvPr>
          <p:cNvSpPr/>
          <p:nvPr/>
        </p:nvSpPr>
        <p:spPr bwMode="white">
          <a:xfrm>
            <a:off x="9117223" y="5640481"/>
            <a:ext cx="1113918" cy="410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A6F8677-6C1A-46A1-B276-360F1C231D5C}"/>
              </a:ext>
            </a:extLst>
          </p:cNvPr>
          <p:cNvSpPr/>
          <p:nvPr/>
        </p:nvSpPr>
        <p:spPr bwMode="white">
          <a:xfrm>
            <a:off x="1300760" y="5812473"/>
            <a:ext cx="1256727" cy="42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0B32099-4555-4130-9B4F-242910287F6F}"/>
              </a:ext>
            </a:extLst>
          </p:cNvPr>
          <p:cNvSpPr/>
          <p:nvPr/>
        </p:nvSpPr>
        <p:spPr bwMode="white">
          <a:xfrm>
            <a:off x="3433388" y="5650036"/>
            <a:ext cx="923504" cy="592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9BFB3BA-E924-4229-B791-2D8F07E88B06}"/>
              </a:ext>
            </a:extLst>
          </p:cNvPr>
          <p:cNvSpPr/>
          <p:nvPr/>
        </p:nvSpPr>
        <p:spPr bwMode="white">
          <a:xfrm>
            <a:off x="7051239" y="5812473"/>
            <a:ext cx="1275768" cy="42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37FEC6-2A1C-4478-40EA-B65B5C2B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91912"/>
            <a:ext cx="11520000" cy="2504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F3AC0A0-5D8B-4748-97C5-FF1E48003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6"/>
          <a:stretch/>
        </p:blipFill>
        <p:spPr>
          <a:xfrm>
            <a:off x="1164617" y="2848551"/>
            <a:ext cx="11027383" cy="4076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5AABCF-171D-4086-8565-4797517483BE}"/>
              </a:ext>
            </a:extLst>
          </p:cNvPr>
          <p:cNvSpPr/>
          <p:nvPr/>
        </p:nvSpPr>
        <p:spPr bwMode="white">
          <a:xfrm>
            <a:off x="2021476" y="4353449"/>
            <a:ext cx="104727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15E4BE-76D2-40AE-B189-79BE057EFABF}"/>
              </a:ext>
            </a:extLst>
          </p:cNvPr>
          <p:cNvSpPr/>
          <p:nvPr/>
        </p:nvSpPr>
        <p:spPr bwMode="white">
          <a:xfrm>
            <a:off x="4049377" y="4353449"/>
            <a:ext cx="238016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215B8D-354F-42CB-B76B-7A5482410855}"/>
              </a:ext>
            </a:extLst>
          </p:cNvPr>
          <p:cNvSpPr/>
          <p:nvPr/>
        </p:nvSpPr>
        <p:spPr bwMode="white">
          <a:xfrm>
            <a:off x="6162964" y="4353449"/>
            <a:ext cx="218975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763E39-E479-4920-9BB0-EDD3FFB2ADFE}"/>
              </a:ext>
            </a:extLst>
          </p:cNvPr>
          <p:cNvSpPr/>
          <p:nvPr/>
        </p:nvSpPr>
        <p:spPr bwMode="white">
          <a:xfrm>
            <a:off x="8276550" y="4353449"/>
            <a:ext cx="190413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BF305D-97F5-45C9-8998-7D581030F4C4}"/>
              </a:ext>
            </a:extLst>
          </p:cNvPr>
          <p:cNvSpPr/>
          <p:nvPr/>
        </p:nvSpPr>
        <p:spPr bwMode="white">
          <a:xfrm>
            <a:off x="10333013" y="4353449"/>
            <a:ext cx="257057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B35D60-D89C-469F-B14F-BD3BD69FFFC9}"/>
              </a:ext>
            </a:extLst>
          </p:cNvPr>
          <p:cNvSpPr/>
          <p:nvPr/>
        </p:nvSpPr>
        <p:spPr bwMode="white">
          <a:xfrm>
            <a:off x="1992914" y="6334582"/>
            <a:ext cx="180892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6946F71-9E27-4913-8E02-130B57BB7828}"/>
              </a:ext>
            </a:extLst>
          </p:cNvPr>
          <p:cNvSpPr/>
          <p:nvPr/>
        </p:nvSpPr>
        <p:spPr bwMode="white">
          <a:xfrm>
            <a:off x="4068418" y="6334582"/>
            <a:ext cx="180892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6365D66-5835-44C8-8B1E-700A84C6EC12}"/>
              </a:ext>
            </a:extLst>
          </p:cNvPr>
          <p:cNvSpPr/>
          <p:nvPr/>
        </p:nvSpPr>
        <p:spPr bwMode="white">
          <a:xfrm>
            <a:off x="6162964" y="6334582"/>
            <a:ext cx="218975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824C736-8AAD-4B93-BD3E-9A21764E6442}"/>
              </a:ext>
            </a:extLst>
          </p:cNvPr>
          <p:cNvSpPr/>
          <p:nvPr/>
        </p:nvSpPr>
        <p:spPr bwMode="white">
          <a:xfrm>
            <a:off x="8257509" y="6334582"/>
            <a:ext cx="228495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90CDCF1-777D-455F-A111-C91C0F54694C}"/>
              </a:ext>
            </a:extLst>
          </p:cNvPr>
          <p:cNvSpPr/>
          <p:nvPr/>
        </p:nvSpPr>
        <p:spPr bwMode="white">
          <a:xfrm>
            <a:off x="10437740" y="6334582"/>
            <a:ext cx="209454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3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32000A-AB5E-E103-B213-EDDACCB8C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67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ADE866-4653-EF87-5ADA-7593792DF770}"/>
              </a:ext>
            </a:extLst>
          </p:cNvPr>
          <p:cNvSpPr/>
          <p:nvPr/>
        </p:nvSpPr>
        <p:spPr bwMode="white">
          <a:xfrm>
            <a:off x="1443570" y="1908871"/>
            <a:ext cx="257057" cy="20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17DE75-0651-C983-3F17-71D230FEB9A1}"/>
              </a:ext>
            </a:extLst>
          </p:cNvPr>
          <p:cNvSpPr/>
          <p:nvPr/>
        </p:nvSpPr>
        <p:spPr bwMode="white">
          <a:xfrm>
            <a:off x="1462611" y="2556725"/>
            <a:ext cx="218975" cy="20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159BEF-580E-0A53-7C70-EE4CCE1D7227}"/>
              </a:ext>
            </a:extLst>
          </p:cNvPr>
          <p:cNvSpPr/>
          <p:nvPr/>
        </p:nvSpPr>
        <p:spPr bwMode="white">
          <a:xfrm>
            <a:off x="1472132" y="3204579"/>
            <a:ext cx="209454" cy="200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C39A88-AF59-BB19-3D25-C9A862BF477F}"/>
              </a:ext>
            </a:extLst>
          </p:cNvPr>
          <p:cNvSpPr/>
          <p:nvPr/>
        </p:nvSpPr>
        <p:spPr bwMode="white">
          <a:xfrm>
            <a:off x="1472132" y="3852433"/>
            <a:ext cx="209454" cy="200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9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DD73CF-7924-68C7-91C1-67E5E06FB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7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3E51EA-699B-9F7F-0DF9-B6B5FB63EFD7}"/>
              </a:ext>
            </a:extLst>
          </p:cNvPr>
          <p:cNvSpPr/>
          <p:nvPr/>
        </p:nvSpPr>
        <p:spPr bwMode="white">
          <a:xfrm>
            <a:off x="996099" y="1222849"/>
            <a:ext cx="257057" cy="209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FF0805-7055-FE77-6D7E-B8CF0B22A834}"/>
              </a:ext>
            </a:extLst>
          </p:cNvPr>
          <p:cNvSpPr/>
          <p:nvPr/>
        </p:nvSpPr>
        <p:spPr bwMode="white">
          <a:xfrm>
            <a:off x="1024661" y="1870435"/>
            <a:ext cx="209454" cy="209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7DFD05-73F6-323D-7A8C-DB5908D0443D}"/>
              </a:ext>
            </a:extLst>
          </p:cNvPr>
          <p:cNvSpPr/>
          <p:nvPr/>
        </p:nvSpPr>
        <p:spPr bwMode="white">
          <a:xfrm>
            <a:off x="1005619" y="2518020"/>
            <a:ext cx="247537" cy="199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AC0E77-D320-2395-8528-09A9F3F579EF}"/>
              </a:ext>
            </a:extLst>
          </p:cNvPr>
          <p:cNvSpPr/>
          <p:nvPr/>
        </p:nvSpPr>
        <p:spPr bwMode="white">
          <a:xfrm>
            <a:off x="1015140" y="3165605"/>
            <a:ext cx="218975" cy="209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57918F-6E87-9F5C-C646-3CF0C79ECCEF}"/>
              </a:ext>
            </a:extLst>
          </p:cNvPr>
          <p:cNvSpPr/>
          <p:nvPr/>
        </p:nvSpPr>
        <p:spPr bwMode="white">
          <a:xfrm>
            <a:off x="1024661" y="3813190"/>
            <a:ext cx="209454" cy="199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0305E6-48A9-2781-7AB8-99B7FDA096FA}"/>
              </a:ext>
            </a:extLst>
          </p:cNvPr>
          <p:cNvSpPr/>
          <p:nvPr/>
        </p:nvSpPr>
        <p:spPr bwMode="white">
          <a:xfrm>
            <a:off x="996099" y="4460776"/>
            <a:ext cx="257057" cy="199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13</cp:revision>
  <dcterms:created xsi:type="dcterms:W3CDTF">2023-07-10T09:12:00Z</dcterms:created>
  <dcterms:modified xsi:type="dcterms:W3CDTF">2023-07-13T04:05:57Z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