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8" r:id="rId4"/>
    <p:sldId id="267" r:id="rId5"/>
    <p:sldId id="265" r:id="rId6"/>
    <p:sldId id="263" r:id="rId7"/>
    <p:sldId id="262" r:id="rId8"/>
    <p:sldId id="261" r:id="rId9"/>
    <p:sldId id="260" r:id="rId10"/>
    <p:sldId id="258" r:id="rId11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6EE2283-E6D4-546F-34A5-6AD7A1157B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58"/>
          <a:stretch/>
        </p:blipFill>
        <p:spPr>
          <a:xfrm>
            <a:off x="3939303" y="2935934"/>
            <a:ext cx="4313394" cy="9861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AE9BA67-E840-C9BA-3643-74284F362D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0971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51A677F-B27A-2006-CB28-944A221105F1}"/>
              </a:ext>
            </a:extLst>
          </p:cNvPr>
          <p:cNvSpPr/>
          <p:nvPr/>
        </p:nvSpPr>
        <p:spPr bwMode="white">
          <a:xfrm>
            <a:off x="1472132" y="1727928"/>
            <a:ext cx="209454" cy="209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F74D3DA-A5A1-2DA6-8200-70F95CEC6BAD}"/>
              </a:ext>
            </a:extLst>
          </p:cNvPr>
          <p:cNvSpPr/>
          <p:nvPr/>
        </p:nvSpPr>
        <p:spPr bwMode="white">
          <a:xfrm>
            <a:off x="1472132" y="2642649"/>
            <a:ext cx="209454" cy="200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685DFA7-17AF-3DAF-E5C1-71E67EA77245}"/>
              </a:ext>
            </a:extLst>
          </p:cNvPr>
          <p:cNvSpPr/>
          <p:nvPr/>
        </p:nvSpPr>
        <p:spPr bwMode="white">
          <a:xfrm>
            <a:off x="1443570" y="3547843"/>
            <a:ext cx="257057" cy="200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5BE47D8-0DAE-7624-9A30-2369CB7B74A8}"/>
              </a:ext>
            </a:extLst>
          </p:cNvPr>
          <p:cNvSpPr/>
          <p:nvPr/>
        </p:nvSpPr>
        <p:spPr bwMode="white">
          <a:xfrm>
            <a:off x="1472132" y="4462565"/>
            <a:ext cx="209454" cy="200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902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CADC141-85A3-6258-DC47-72F6B4316A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8304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1196BEF-5EB0-2300-D81D-C61F7E923615}"/>
              </a:ext>
            </a:extLst>
          </p:cNvPr>
          <p:cNvSpPr/>
          <p:nvPr/>
        </p:nvSpPr>
        <p:spPr bwMode="white">
          <a:xfrm>
            <a:off x="1015140" y="1270605"/>
            <a:ext cx="218975" cy="209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FAB624D-FF08-32E3-D0A5-7BE1B8AA9FE8}"/>
              </a:ext>
            </a:extLst>
          </p:cNvPr>
          <p:cNvSpPr/>
          <p:nvPr/>
        </p:nvSpPr>
        <p:spPr bwMode="white">
          <a:xfrm>
            <a:off x="1024661" y="2185510"/>
            <a:ext cx="209454" cy="200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015BE75-5E66-DECE-2B10-6B337015DD87}"/>
              </a:ext>
            </a:extLst>
          </p:cNvPr>
          <p:cNvSpPr/>
          <p:nvPr/>
        </p:nvSpPr>
        <p:spPr bwMode="white">
          <a:xfrm>
            <a:off x="1005619" y="3090884"/>
            <a:ext cx="247537" cy="200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BD42E89C-0E12-4820-8FF3-2C13DB95CF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910487"/>
            <a:ext cx="11520000" cy="26943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2093E52-C42B-40CB-A726-99996BF17AEB}"/>
              </a:ext>
            </a:extLst>
          </p:cNvPr>
          <p:cNvSpPr/>
          <p:nvPr/>
        </p:nvSpPr>
        <p:spPr bwMode="white">
          <a:xfrm>
            <a:off x="996099" y="4006030"/>
            <a:ext cx="257057" cy="2006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98BE7A1-CD30-4F38-A356-14620069FFD6}"/>
              </a:ext>
            </a:extLst>
          </p:cNvPr>
          <p:cNvSpPr/>
          <p:nvPr/>
        </p:nvSpPr>
        <p:spPr bwMode="white">
          <a:xfrm>
            <a:off x="996099" y="4913693"/>
            <a:ext cx="257057" cy="2006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39B1944-416A-47A8-8175-81AB496DC74A}"/>
              </a:ext>
            </a:extLst>
          </p:cNvPr>
          <p:cNvSpPr/>
          <p:nvPr/>
        </p:nvSpPr>
        <p:spPr bwMode="white">
          <a:xfrm>
            <a:off x="1024661" y="5821356"/>
            <a:ext cx="209454" cy="2006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198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CE3AACA-48D3-E629-DBBD-15698FB686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811553"/>
            <a:ext cx="11520000" cy="36887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9018158-3119-7DEA-F893-F84F921F33BD}"/>
              </a:ext>
            </a:extLst>
          </p:cNvPr>
          <p:cNvSpPr/>
          <p:nvPr/>
        </p:nvSpPr>
        <p:spPr bwMode="white">
          <a:xfrm>
            <a:off x="1433652" y="1459698"/>
            <a:ext cx="190413" cy="200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A399687-A21D-6FCB-E8BD-9C697887A94A}"/>
              </a:ext>
            </a:extLst>
          </p:cNvPr>
          <p:cNvSpPr/>
          <p:nvPr/>
        </p:nvSpPr>
        <p:spPr bwMode="white">
          <a:xfrm>
            <a:off x="1395570" y="1907681"/>
            <a:ext cx="257057" cy="2096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6D97F06-9479-A742-AE1F-17315617992A}"/>
              </a:ext>
            </a:extLst>
          </p:cNvPr>
          <p:cNvSpPr/>
          <p:nvPr/>
        </p:nvSpPr>
        <p:spPr bwMode="white">
          <a:xfrm>
            <a:off x="1424132" y="2365195"/>
            <a:ext cx="209454" cy="200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5DD019D-C42D-3FAE-4B42-99D4FCB5579C}"/>
              </a:ext>
            </a:extLst>
          </p:cNvPr>
          <p:cNvSpPr/>
          <p:nvPr/>
        </p:nvSpPr>
        <p:spPr bwMode="white">
          <a:xfrm>
            <a:off x="1443173" y="2822710"/>
            <a:ext cx="180892" cy="200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83E107C-F311-28DE-00BD-3C99DE946A94}"/>
              </a:ext>
            </a:extLst>
          </p:cNvPr>
          <p:cNvSpPr/>
          <p:nvPr/>
        </p:nvSpPr>
        <p:spPr bwMode="white">
          <a:xfrm>
            <a:off x="1405090" y="3270693"/>
            <a:ext cx="238016" cy="2096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16FBCFF-38BD-51DE-E43A-C6A1C77394CD}"/>
              </a:ext>
            </a:extLst>
          </p:cNvPr>
          <p:cNvSpPr/>
          <p:nvPr/>
        </p:nvSpPr>
        <p:spPr bwMode="white">
          <a:xfrm>
            <a:off x="1414611" y="3728207"/>
            <a:ext cx="218975" cy="2096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82F97F6-A5D5-7405-E819-77D8BE718FF9}"/>
              </a:ext>
            </a:extLst>
          </p:cNvPr>
          <p:cNvSpPr/>
          <p:nvPr/>
        </p:nvSpPr>
        <p:spPr bwMode="white">
          <a:xfrm>
            <a:off x="1414611" y="4185722"/>
            <a:ext cx="228495" cy="200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img_16777215">
            <a:extLst>
              <a:ext uri="{FF2B5EF4-FFF2-40B4-BE49-F238E27FC236}">
                <a16:creationId xmlns:a16="http://schemas.microsoft.com/office/drawing/2014/main" id="{7EED2DA1-0F38-4CFE-B715-26DE98CC3C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0"/>
          <a:stretch/>
        </p:blipFill>
        <p:spPr>
          <a:xfrm>
            <a:off x="1522085" y="4518911"/>
            <a:ext cx="10669915" cy="22693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8455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4D0B467-4260-963E-F2FF-1039F9E18A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1425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D904CA4-B988-A482-733F-CF97883D2EC5}"/>
              </a:ext>
            </a:extLst>
          </p:cNvPr>
          <p:cNvSpPr/>
          <p:nvPr/>
        </p:nvSpPr>
        <p:spPr bwMode="white">
          <a:xfrm>
            <a:off x="1976727" y="5003545"/>
            <a:ext cx="209454" cy="199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29FF774-E9B8-6DB3-9DEF-6B51A55DCD30}"/>
              </a:ext>
            </a:extLst>
          </p:cNvPr>
          <p:cNvSpPr/>
          <p:nvPr/>
        </p:nvSpPr>
        <p:spPr bwMode="white">
          <a:xfrm>
            <a:off x="3785652" y="5003545"/>
            <a:ext cx="218975" cy="199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ACC81A5-C9A0-9245-AE05-97E35759111B}"/>
              </a:ext>
            </a:extLst>
          </p:cNvPr>
          <p:cNvSpPr/>
          <p:nvPr/>
        </p:nvSpPr>
        <p:spPr bwMode="white">
          <a:xfrm>
            <a:off x="5632661" y="5003545"/>
            <a:ext cx="180892" cy="199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1E54899-5086-8218-C45E-30ACD6412B00}"/>
              </a:ext>
            </a:extLst>
          </p:cNvPr>
          <p:cNvSpPr/>
          <p:nvPr/>
        </p:nvSpPr>
        <p:spPr bwMode="white">
          <a:xfrm>
            <a:off x="7413024" y="5003545"/>
            <a:ext cx="247537" cy="199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5F1F538-30D2-AFFA-C916-4187793E856E}"/>
              </a:ext>
            </a:extLst>
          </p:cNvPr>
          <p:cNvSpPr/>
          <p:nvPr/>
        </p:nvSpPr>
        <p:spPr bwMode="white">
          <a:xfrm>
            <a:off x="9250512" y="4994022"/>
            <a:ext cx="218975" cy="209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33831B8-A6DB-8B29-1B4D-549887363C4C}"/>
              </a:ext>
            </a:extLst>
          </p:cNvPr>
          <p:cNvSpPr/>
          <p:nvPr/>
        </p:nvSpPr>
        <p:spPr bwMode="white">
          <a:xfrm>
            <a:off x="11088000" y="5003545"/>
            <a:ext cx="199933" cy="199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755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3EE7A88-5039-3C69-D780-94EB37559D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791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3764B93-70C9-278F-C639-7878967EA3C4}"/>
              </a:ext>
            </a:extLst>
          </p:cNvPr>
          <p:cNvSpPr/>
          <p:nvPr/>
        </p:nvSpPr>
        <p:spPr bwMode="white">
          <a:xfrm>
            <a:off x="1472132" y="1946983"/>
            <a:ext cx="209454" cy="200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F9BB916-2302-CA26-7FFD-B36299BC93A0}"/>
              </a:ext>
            </a:extLst>
          </p:cNvPr>
          <p:cNvSpPr/>
          <p:nvPr/>
        </p:nvSpPr>
        <p:spPr bwMode="white">
          <a:xfrm>
            <a:off x="1481652" y="2442402"/>
            <a:ext cx="190413" cy="200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D436618-77C2-32EC-6A5D-2620CCF3077E}"/>
              </a:ext>
            </a:extLst>
          </p:cNvPr>
          <p:cNvSpPr/>
          <p:nvPr/>
        </p:nvSpPr>
        <p:spPr bwMode="white">
          <a:xfrm>
            <a:off x="1462611" y="2937822"/>
            <a:ext cx="218975" cy="209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9610879-1771-9983-CA4C-5BBA9F2CEF22}"/>
              </a:ext>
            </a:extLst>
          </p:cNvPr>
          <p:cNvSpPr/>
          <p:nvPr/>
        </p:nvSpPr>
        <p:spPr bwMode="white">
          <a:xfrm>
            <a:off x="1491173" y="3433241"/>
            <a:ext cx="180892" cy="200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6B693D4-25F9-6728-59CC-A1DEBF48D21F}"/>
              </a:ext>
            </a:extLst>
          </p:cNvPr>
          <p:cNvSpPr/>
          <p:nvPr/>
        </p:nvSpPr>
        <p:spPr bwMode="white">
          <a:xfrm>
            <a:off x="1462611" y="3928660"/>
            <a:ext cx="228495" cy="200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1981495-F5D9-8A97-3B55-3C9C8365741F}"/>
              </a:ext>
            </a:extLst>
          </p:cNvPr>
          <p:cNvSpPr/>
          <p:nvPr/>
        </p:nvSpPr>
        <p:spPr bwMode="white">
          <a:xfrm>
            <a:off x="1443570" y="4424079"/>
            <a:ext cx="257057" cy="200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616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58F71EC-1936-60CB-0DF2-C7EE4D7CAF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0806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3AD2168-5815-0175-D1F5-A2F42D9CDA35}"/>
              </a:ext>
            </a:extLst>
          </p:cNvPr>
          <p:cNvSpPr/>
          <p:nvPr/>
        </p:nvSpPr>
        <p:spPr bwMode="white">
          <a:xfrm>
            <a:off x="2490842" y="2710368"/>
            <a:ext cx="228495" cy="200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D0B6CA1-5229-38A2-5309-769B265EBB9B}"/>
              </a:ext>
            </a:extLst>
          </p:cNvPr>
          <p:cNvSpPr/>
          <p:nvPr/>
        </p:nvSpPr>
        <p:spPr bwMode="white">
          <a:xfrm>
            <a:off x="2481322" y="3701937"/>
            <a:ext cx="247537" cy="200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177A7EE-75BB-592D-BC84-62A95DB6F06C}"/>
              </a:ext>
            </a:extLst>
          </p:cNvPr>
          <p:cNvSpPr/>
          <p:nvPr/>
        </p:nvSpPr>
        <p:spPr bwMode="white">
          <a:xfrm>
            <a:off x="3176330" y="4693506"/>
            <a:ext cx="209454" cy="2097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1A0D719-63B2-46F1-8B3E-BB5FB7C7D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165" y="2164360"/>
            <a:ext cx="3078050" cy="374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9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1755ABD-07ED-E47B-9A5A-947F8DE64D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2828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C9247BD-1545-7099-3BA6-0B3DA964A259}"/>
              </a:ext>
            </a:extLst>
          </p:cNvPr>
          <p:cNvSpPr/>
          <p:nvPr/>
        </p:nvSpPr>
        <p:spPr bwMode="white">
          <a:xfrm>
            <a:off x="2062413" y="1604627"/>
            <a:ext cx="218975" cy="209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0AA5241-CA1B-5B65-555D-31F9578FF194}"/>
              </a:ext>
            </a:extLst>
          </p:cNvPr>
          <p:cNvSpPr/>
          <p:nvPr/>
        </p:nvSpPr>
        <p:spPr bwMode="white">
          <a:xfrm>
            <a:off x="2071933" y="2596649"/>
            <a:ext cx="199933" cy="209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61609D7-A829-859D-EB43-A816E2D234FE}"/>
              </a:ext>
            </a:extLst>
          </p:cNvPr>
          <p:cNvSpPr/>
          <p:nvPr/>
        </p:nvSpPr>
        <p:spPr bwMode="white">
          <a:xfrm>
            <a:off x="2633652" y="4084682"/>
            <a:ext cx="190413" cy="2003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33B9B61-D82F-C765-8425-0DFF28267FDF}"/>
              </a:ext>
            </a:extLst>
          </p:cNvPr>
          <p:cNvSpPr/>
          <p:nvPr/>
        </p:nvSpPr>
        <p:spPr bwMode="white">
          <a:xfrm>
            <a:off x="1948165" y="5076705"/>
            <a:ext cx="238016" cy="209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FA86732-A55E-4A7C-B24E-8F9AA902194E}"/>
              </a:ext>
            </a:extLst>
          </p:cNvPr>
          <p:cNvSpPr/>
          <p:nvPr/>
        </p:nvSpPr>
        <p:spPr>
          <a:xfrm>
            <a:off x="6283354" y="906011"/>
            <a:ext cx="3372374" cy="14512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132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曾 艺</cp:lastModifiedBy>
  <cp:revision>8</cp:revision>
  <dcterms:created xsi:type="dcterms:W3CDTF">2023-07-10T09:12:00Z</dcterms:created>
  <dcterms:modified xsi:type="dcterms:W3CDTF">2023-07-13T04:09:14Z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