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7" r:id="rId5"/>
    <p:sldId id="266" r:id="rId6"/>
    <p:sldId id="265" r:id="rId7"/>
    <p:sldId id="263" r:id="rId8"/>
    <p:sldId id="262" r:id="rId9"/>
    <p:sldId id="261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0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4"/>
          <a:stretch>
            <a:fillRect/>
          </a:stretch>
        </p:blipFill>
        <p:spPr>
          <a:xfrm>
            <a:off x="5109567" y="2898799"/>
            <a:ext cx="1972866" cy="1060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148455"/>
            <a:ext cx="11520000" cy="3944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9"/>
          <a:stretch>
            <a:fillRect/>
          </a:stretch>
        </p:blipFill>
        <p:spPr>
          <a:xfrm>
            <a:off x="671830" y="4093210"/>
            <a:ext cx="11520170" cy="2286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4"/>
          <a:stretch>
            <a:fillRect/>
          </a:stretch>
        </p:blipFill>
        <p:spPr>
          <a:xfrm>
            <a:off x="593090" y="774700"/>
            <a:ext cx="11520170" cy="1631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3"/>
          <a:stretch>
            <a:fillRect/>
          </a:stretch>
        </p:blipFill>
        <p:spPr>
          <a:xfrm>
            <a:off x="593090" y="2406650"/>
            <a:ext cx="11520170" cy="310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1"/>
          <a:stretch>
            <a:fillRect/>
          </a:stretch>
        </p:blipFill>
        <p:spPr>
          <a:xfrm>
            <a:off x="671830" y="1231900"/>
            <a:ext cx="11520170" cy="1038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2270625"/>
            <a:ext cx="11520000" cy="3474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5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49"/>
          <a:stretch>
            <a:fillRect/>
          </a:stretch>
        </p:blipFill>
        <p:spPr>
          <a:xfrm>
            <a:off x="720090" y="5033010"/>
            <a:ext cx="11520170" cy="564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/>
          <a:stretch>
            <a:fillRect/>
          </a:stretch>
        </p:blipFill>
        <p:spPr>
          <a:xfrm>
            <a:off x="720090" y="228600"/>
            <a:ext cx="10326370" cy="323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0"/>
          <a:stretch>
            <a:fillRect/>
          </a:stretch>
        </p:blipFill>
        <p:spPr>
          <a:xfrm>
            <a:off x="720090" y="3465195"/>
            <a:ext cx="10326370" cy="2987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9"/>
          <a:stretch>
            <a:fillRect/>
          </a:stretch>
        </p:blipFill>
        <p:spPr>
          <a:xfrm>
            <a:off x="671830" y="889000"/>
            <a:ext cx="11520170" cy="688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1577840"/>
            <a:ext cx="11520000" cy="3787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2023-07-10T09:12:00Z</dcterms:created>
  <dcterms:modified xsi:type="dcterms:W3CDTF">2023-07-13T11:58:54Z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