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5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1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1"/>
          <a:stretch>
            <a:fillRect/>
          </a:stretch>
        </p:blipFill>
        <p:spPr>
          <a:xfrm>
            <a:off x="1525344" y="3497879"/>
            <a:ext cx="10714656" cy="2475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20483" y="3659748"/>
            <a:ext cx="228495" cy="20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49045" y="4145355"/>
            <a:ext cx="180892" cy="20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49045" y="4630962"/>
            <a:ext cx="180892" cy="19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20483" y="5116569"/>
            <a:ext cx="228495" cy="19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20483" y="5592655"/>
            <a:ext cx="228495" cy="20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90"/>
          <a:stretch>
            <a:fillRect/>
          </a:stretch>
        </p:blipFill>
        <p:spPr>
          <a:xfrm>
            <a:off x="5297805" y="2712720"/>
            <a:ext cx="1634490" cy="1110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5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71735" y="1843617"/>
            <a:ext cx="447471" cy="391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2859" y="1843617"/>
            <a:ext cx="552198" cy="391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41586" y="1814981"/>
            <a:ext cx="504595" cy="601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9438" y="1824527"/>
            <a:ext cx="399867" cy="410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38446" y="2721777"/>
            <a:ext cx="542677" cy="400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71008" y="2721777"/>
            <a:ext cx="771173" cy="400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74479" y="2721777"/>
            <a:ext cx="447471" cy="582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05090" y="3619028"/>
            <a:ext cx="476033" cy="391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65818" y="3619028"/>
            <a:ext cx="742611" cy="391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98247" y="3619028"/>
            <a:ext cx="533157" cy="582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754686" y="872455"/>
            <a:ext cx="1437314" cy="52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2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86380" y="3651123"/>
            <a:ext cx="352264" cy="29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71404" y="3651123"/>
            <a:ext cx="352264" cy="29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46909" y="3660645"/>
            <a:ext cx="352264" cy="30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3652" y="3584464"/>
            <a:ext cx="361785" cy="29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97917" y="3651123"/>
            <a:ext cx="352264" cy="29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5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2892" y="3101358"/>
            <a:ext cx="9044628" cy="136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6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804122"/>
            <a:ext cx="218975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909360"/>
            <a:ext cx="218975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3570" y="4024127"/>
            <a:ext cx="257057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2132" y="5138894"/>
            <a:ext cx="209454" cy="20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58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3175713"/>
            <a:ext cx="199933" cy="1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3661538"/>
            <a:ext cx="199933" cy="1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5008" y="4099732"/>
            <a:ext cx="276099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05487" y="4585557"/>
            <a:ext cx="285619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05487" y="5071381"/>
            <a:ext cx="285619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41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699560"/>
            <a:ext cx="209454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662261"/>
            <a:ext cx="218975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3624962"/>
            <a:ext cx="209454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4587664"/>
            <a:ext cx="218975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4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890898"/>
            <a:ext cx="209454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367897"/>
            <a:ext cx="218975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854437"/>
            <a:ext cx="228495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340976"/>
            <a:ext cx="190413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817975"/>
            <a:ext cx="257057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2023-07-10T09:12:00Z</dcterms:created>
  <dcterms:modified xsi:type="dcterms:W3CDTF">2023-07-13T11:59:13Z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