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56"/>
          <a:stretch>
            <a:fillRect/>
          </a:stretch>
        </p:blipFill>
        <p:spPr>
          <a:xfrm>
            <a:off x="4711090" y="2933706"/>
            <a:ext cx="2769820" cy="990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79165" y="1841108"/>
            <a:ext cx="7276190" cy="7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24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13619" y="1986494"/>
            <a:ext cx="561719" cy="42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26743" y="1976952"/>
            <a:ext cx="580760" cy="43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00495" y="1986494"/>
            <a:ext cx="571239" cy="62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95768" y="3045661"/>
            <a:ext cx="799735" cy="43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85057" y="3055203"/>
            <a:ext cx="618842" cy="42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510083" y="662730"/>
            <a:ext cx="681917" cy="69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7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4330" y="3327033"/>
            <a:ext cx="6883438" cy="179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4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0694" y="1966168"/>
            <a:ext cx="266578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29256" y="2699877"/>
            <a:ext cx="218975" cy="21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00694" y="3443115"/>
            <a:ext cx="266578" cy="21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29256" y="4186353"/>
            <a:ext cx="218975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00694" y="4920062"/>
            <a:ext cx="266578" cy="21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68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56694" y="3728743"/>
            <a:ext cx="656925" cy="21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27537" y="3728743"/>
            <a:ext cx="647404" cy="21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98380" y="3728743"/>
            <a:ext cx="647404" cy="21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7785" y="3728743"/>
            <a:ext cx="628363" cy="21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2023-07-10T09:12:00Z</dcterms:created>
  <dcterms:modified xsi:type="dcterms:W3CDTF">2023-07-13T11:59:59Z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