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BE795D-1781-6B17-092F-BEF836DF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54875" cy="474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8077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4137C0-ADB8-2BEA-F7FA-B02F6C09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54875" cy="507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7338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61D71-6278-5D3A-C7F5-2267304A92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54875" cy="553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946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A472CC-2683-57AA-2BBD-2019F315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322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1102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BF2241-1E17-EED2-4CDC-DAEB77F58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4"/>
          <a:stretch/>
        </p:blipFill>
        <p:spPr>
          <a:xfrm>
            <a:off x="4321002" y="3429000"/>
            <a:ext cx="3549996" cy="123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F2FF41E-B447-4C3D-ABD4-1563F3267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05" y="2439278"/>
            <a:ext cx="7276190" cy="7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807B3A-8461-04DD-B335-B7B507FC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3" y="1096778"/>
            <a:ext cx="11520000" cy="3033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A0FB75E6-4DEE-4E18-AD54-158111D0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"/>
          <a:stretch/>
        </p:blipFill>
        <p:spPr>
          <a:xfrm>
            <a:off x="1122672" y="4130758"/>
            <a:ext cx="11069328" cy="244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4EAC0D-D660-45F5-B29C-0A966289609F}"/>
              </a:ext>
            </a:extLst>
          </p:cNvPr>
          <p:cNvSpPr/>
          <p:nvPr/>
        </p:nvSpPr>
        <p:spPr bwMode="white">
          <a:xfrm>
            <a:off x="2169944" y="6037688"/>
            <a:ext cx="247537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A65CEC-BBCC-4066-8742-F84C72D47659}"/>
              </a:ext>
            </a:extLst>
          </p:cNvPr>
          <p:cNvSpPr/>
          <p:nvPr/>
        </p:nvSpPr>
        <p:spPr bwMode="white">
          <a:xfrm>
            <a:off x="4293052" y="6037688"/>
            <a:ext cx="276099" cy="28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A9D7F1-D46E-44F6-81C8-A10EEA9539AC}"/>
              </a:ext>
            </a:extLst>
          </p:cNvPr>
          <p:cNvSpPr/>
          <p:nvPr/>
        </p:nvSpPr>
        <p:spPr bwMode="white">
          <a:xfrm>
            <a:off x="6435200" y="6037688"/>
            <a:ext cx="285619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104DFA-0BAC-487A-8A05-CF0A4D94BE75}"/>
              </a:ext>
            </a:extLst>
          </p:cNvPr>
          <p:cNvSpPr/>
          <p:nvPr/>
        </p:nvSpPr>
        <p:spPr bwMode="white">
          <a:xfrm>
            <a:off x="8596391" y="6037688"/>
            <a:ext cx="257057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456A9C-01FB-4152-AF0A-F4163A2DEB4A}"/>
              </a:ext>
            </a:extLst>
          </p:cNvPr>
          <p:cNvSpPr/>
          <p:nvPr/>
        </p:nvSpPr>
        <p:spPr bwMode="white">
          <a:xfrm>
            <a:off x="10700457" y="6037688"/>
            <a:ext cx="323702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D9AC18-4A32-38F3-E108-48037C30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39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5116AB-07EB-3839-DB20-0553D51ADA51}"/>
              </a:ext>
            </a:extLst>
          </p:cNvPr>
          <p:cNvSpPr/>
          <p:nvPr/>
        </p:nvSpPr>
        <p:spPr bwMode="white">
          <a:xfrm>
            <a:off x="1767272" y="2270914"/>
            <a:ext cx="247537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EEFA2F-956D-4629-F369-B948293C173A}"/>
              </a:ext>
            </a:extLst>
          </p:cNvPr>
          <p:cNvSpPr/>
          <p:nvPr/>
        </p:nvSpPr>
        <p:spPr bwMode="white">
          <a:xfrm>
            <a:off x="7460628" y="2223277"/>
            <a:ext cx="361785" cy="35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B651A8-E617-F904-C7F3-4E3FF1E74E7E}"/>
              </a:ext>
            </a:extLst>
          </p:cNvPr>
          <p:cNvSpPr/>
          <p:nvPr/>
        </p:nvSpPr>
        <p:spPr bwMode="white">
          <a:xfrm>
            <a:off x="1767272" y="3061681"/>
            <a:ext cx="247537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F22C6B-F0AD-97F9-A5FA-7073C4E01A0E}"/>
              </a:ext>
            </a:extLst>
          </p:cNvPr>
          <p:cNvSpPr/>
          <p:nvPr/>
        </p:nvSpPr>
        <p:spPr bwMode="white">
          <a:xfrm>
            <a:off x="7546314" y="3061681"/>
            <a:ext cx="247537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22F5EDE-C0B8-8376-26B3-14DFF180211C}"/>
              </a:ext>
            </a:extLst>
          </p:cNvPr>
          <p:cNvSpPr/>
          <p:nvPr/>
        </p:nvSpPr>
        <p:spPr bwMode="white">
          <a:xfrm>
            <a:off x="1681586" y="3795284"/>
            <a:ext cx="361785" cy="34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56D675-2BFC-F2B9-3C3A-AFE07EB88C56}"/>
              </a:ext>
            </a:extLst>
          </p:cNvPr>
          <p:cNvSpPr/>
          <p:nvPr/>
        </p:nvSpPr>
        <p:spPr bwMode="white">
          <a:xfrm>
            <a:off x="7546314" y="3842921"/>
            <a:ext cx="247537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7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5F140C-D5EA-1FFD-2779-A1D468A1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94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45E544-25C6-9191-056D-7B13DB0BE0C7}"/>
              </a:ext>
            </a:extLst>
          </p:cNvPr>
          <p:cNvSpPr/>
          <p:nvPr/>
        </p:nvSpPr>
        <p:spPr bwMode="white">
          <a:xfrm>
            <a:off x="1757752" y="2270329"/>
            <a:ext cx="276099" cy="2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88D96F-3AD2-941E-9CEA-4B9882E364EC}"/>
              </a:ext>
            </a:extLst>
          </p:cNvPr>
          <p:cNvSpPr/>
          <p:nvPr/>
        </p:nvSpPr>
        <p:spPr bwMode="white">
          <a:xfrm>
            <a:off x="1738710" y="3841563"/>
            <a:ext cx="314181" cy="2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3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E74977-5A3B-04FD-014A-F86422255A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06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5FB74F-38F9-1819-6669-4C9895130DE4}"/>
              </a:ext>
            </a:extLst>
          </p:cNvPr>
          <p:cNvSpPr/>
          <p:nvPr/>
        </p:nvSpPr>
        <p:spPr bwMode="white">
          <a:xfrm>
            <a:off x="1148429" y="1308675"/>
            <a:ext cx="276099" cy="285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D2AC45-E37E-AFBE-C15B-DD2EE7E54CEE}"/>
              </a:ext>
            </a:extLst>
          </p:cNvPr>
          <p:cNvSpPr/>
          <p:nvPr/>
        </p:nvSpPr>
        <p:spPr bwMode="white">
          <a:xfrm>
            <a:off x="1119867" y="3662124"/>
            <a:ext cx="323702" cy="276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5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9E0DEB-57E9-85BE-D6B9-F525C2DE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53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DB2F40-8924-E73B-2E8D-F6A388E55FD4}"/>
              </a:ext>
            </a:extLst>
          </p:cNvPr>
          <p:cNvSpPr/>
          <p:nvPr/>
        </p:nvSpPr>
        <p:spPr bwMode="white">
          <a:xfrm>
            <a:off x="1757752" y="2319527"/>
            <a:ext cx="285619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493C3E-F675-849F-28D7-F00AF2CF94A7}"/>
              </a:ext>
            </a:extLst>
          </p:cNvPr>
          <p:cNvSpPr/>
          <p:nvPr/>
        </p:nvSpPr>
        <p:spPr bwMode="white">
          <a:xfrm>
            <a:off x="1757752" y="3101383"/>
            <a:ext cx="276099" cy="286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8CA4DB-8B93-B96B-5EA4-3B8C7FE6A0E3}"/>
              </a:ext>
            </a:extLst>
          </p:cNvPr>
          <p:cNvSpPr/>
          <p:nvPr/>
        </p:nvSpPr>
        <p:spPr bwMode="white">
          <a:xfrm>
            <a:off x="1738710" y="3892774"/>
            <a:ext cx="314181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3E6AC8-0CCB-AB75-6A77-9060CB081A43}"/>
              </a:ext>
            </a:extLst>
          </p:cNvPr>
          <p:cNvSpPr/>
          <p:nvPr/>
        </p:nvSpPr>
        <p:spPr bwMode="white">
          <a:xfrm>
            <a:off x="1786314" y="4674630"/>
            <a:ext cx="238016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4E8664-D863-AEC2-9859-6336588E6C21}"/>
              </a:ext>
            </a:extLst>
          </p:cNvPr>
          <p:cNvSpPr/>
          <p:nvPr/>
        </p:nvSpPr>
        <p:spPr bwMode="white">
          <a:xfrm>
            <a:off x="1776793" y="5456486"/>
            <a:ext cx="257057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5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850262-55D6-A0C1-CFAA-5710C8A5F2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6043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67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88E5D5-CCC1-BB4E-1E93-046C2152A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1454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4767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8</cp:revision>
  <dcterms:created xsi:type="dcterms:W3CDTF">2023-07-10T09:12:00Z</dcterms:created>
  <dcterms:modified xsi:type="dcterms:W3CDTF">2023-07-13T06:44:00Z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