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860FFB-2E44-40F6-7631-619E855CD1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54875" cy="567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6054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632CDE-8ABD-5D44-EFA2-B822DA12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54875" cy="461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497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C02901-3DEB-32BE-5BCE-906A11D8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4698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43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B121BD-EB9C-C959-EF86-3155A32E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54876" cy="514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559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574C78-602F-1E41-FA98-B337005D8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6"/>
          <a:stretch/>
        </p:blipFill>
        <p:spPr>
          <a:xfrm>
            <a:off x="2911651" y="2348455"/>
            <a:ext cx="6368697" cy="2161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35092F-8990-F8CA-2C4D-6F434C84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4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B39A75-CA31-BF33-BE21-5EE285B27915}"/>
              </a:ext>
            </a:extLst>
          </p:cNvPr>
          <p:cNvSpPr/>
          <p:nvPr/>
        </p:nvSpPr>
        <p:spPr bwMode="white">
          <a:xfrm>
            <a:off x="1795834" y="2004409"/>
            <a:ext cx="266578" cy="27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F9AC9F-DFC3-5F71-B09A-D11B8AE7CDBF}"/>
              </a:ext>
            </a:extLst>
          </p:cNvPr>
          <p:cNvSpPr/>
          <p:nvPr/>
        </p:nvSpPr>
        <p:spPr bwMode="white">
          <a:xfrm>
            <a:off x="1776793" y="2728688"/>
            <a:ext cx="295140" cy="27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350CB5-393E-E5A1-9A77-48A0B8394479}"/>
              </a:ext>
            </a:extLst>
          </p:cNvPr>
          <p:cNvSpPr/>
          <p:nvPr/>
        </p:nvSpPr>
        <p:spPr bwMode="white">
          <a:xfrm>
            <a:off x="1757752" y="3462498"/>
            <a:ext cx="323702" cy="27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9B9A09-2D9D-8464-5263-98709705AC1E}"/>
              </a:ext>
            </a:extLst>
          </p:cNvPr>
          <p:cNvSpPr/>
          <p:nvPr/>
        </p:nvSpPr>
        <p:spPr bwMode="white">
          <a:xfrm>
            <a:off x="1776793" y="4186777"/>
            <a:ext cx="285619" cy="28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B717F2-6E62-D703-611E-5E885016E49A}"/>
              </a:ext>
            </a:extLst>
          </p:cNvPr>
          <p:cNvSpPr/>
          <p:nvPr/>
        </p:nvSpPr>
        <p:spPr bwMode="white">
          <a:xfrm>
            <a:off x="1805355" y="4911057"/>
            <a:ext cx="238016" cy="28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3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A49064-B014-E9F3-6FE4-E0D377BC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02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77B043-4E66-1F07-BD24-55607DF27CBD}"/>
              </a:ext>
            </a:extLst>
          </p:cNvPr>
          <p:cNvSpPr/>
          <p:nvPr/>
        </p:nvSpPr>
        <p:spPr bwMode="white">
          <a:xfrm>
            <a:off x="1795834" y="2252208"/>
            <a:ext cx="266578" cy="2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CBD87B-08AB-3790-DF9C-69934004F50C}"/>
              </a:ext>
            </a:extLst>
          </p:cNvPr>
          <p:cNvSpPr/>
          <p:nvPr/>
        </p:nvSpPr>
        <p:spPr bwMode="white">
          <a:xfrm>
            <a:off x="1757752" y="3710321"/>
            <a:ext cx="323702" cy="2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70F8A2-24F4-B894-6754-3B18BAC1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7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AF2488-0777-22E0-5F8B-A3B6143AF33C}"/>
              </a:ext>
            </a:extLst>
          </p:cNvPr>
          <p:cNvSpPr/>
          <p:nvPr/>
        </p:nvSpPr>
        <p:spPr bwMode="white">
          <a:xfrm>
            <a:off x="1757752" y="4108358"/>
            <a:ext cx="323702" cy="285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5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E030C0-8FD5-0C78-29D2-BDA7A156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42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A8CCF1-A524-10D6-4008-33055A18698A}"/>
              </a:ext>
            </a:extLst>
          </p:cNvPr>
          <p:cNvSpPr/>
          <p:nvPr/>
        </p:nvSpPr>
        <p:spPr bwMode="white">
          <a:xfrm>
            <a:off x="1167471" y="1394287"/>
            <a:ext cx="266578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C4675A-B8C7-796A-439B-25EB60B7A769}"/>
              </a:ext>
            </a:extLst>
          </p:cNvPr>
          <p:cNvSpPr/>
          <p:nvPr/>
        </p:nvSpPr>
        <p:spPr bwMode="white">
          <a:xfrm>
            <a:off x="1129388" y="2841914"/>
            <a:ext cx="323702" cy="28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D4E4CE-9364-E0DE-0A19-9D2D3FCA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7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2C2B96-DC78-5A54-AA9E-7A64D5625CAA}"/>
              </a:ext>
            </a:extLst>
          </p:cNvPr>
          <p:cNvSpPr/>
          <p:nvPr/>
        </p:nvSpPr>
        <p:spPr bwMode="white">
          <a:xfrm>
            <a:off x="4471140" y="2948636"/>
            <a:ext cx="276099" cy="305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9B2EAA-4F32-21F6-78B2-644834B593BD}"/>
              </a:ext>
            </a:extLst>
          </p:cNvPr>
          <p:cNvSpPr/>
          <p:nvPr/>
        </p:nvSpPr>
        <p:spPr bwMode="white">
          <a:xfrm>
            <a:off x="5194710" y="3959225"/>
            <a:ext cx="352264" cy="295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8128A2-7F83-BF41-C1BB-D0D78B61527A}"/>
              </a:ext>
            </a:extLst>
          </p:cNvPr>
          <p:cNvSpPr/>
          <p:nvPr/>
        </p:nvSpPr>
        <p:spPr bwMode="white">
          <a:xfrm>
            <a:off x="7612958" y="4683799"/>
            <a:ext cx="304661" cy="314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0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84D00D-57A3-0059-16C8-2511C41D04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9930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834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BE2BAE-D706-7C62-9164-C0CD26B8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874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28390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6</cp:revision>
  <dcterms:created xsi:type="dcterms:W3CDTF">2023-07-10T09:12:00Z</dcterms:created>
  <dcterms:modified xsi:type="dcterms:W3CDTF">2023-07-13T03:46:57Z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