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3F6782-89E3-BAEB-40A8-8C4F2217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890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360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44C6E-51C2-6D88-D57D-2477897C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922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428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F49C7-626B-4ABF-3E69-4E89C8FC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9400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106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32138A-D35F-8482-112E-2557FE01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7"/>
          <a:stretch/>
        </p:blipFill>
        <p:spPr>
          <a:xfrm>
            <a:off x="4354558" y="3429000"/>
            <a:ext cx="3482884" cy="1116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29221F3-34BC-42AA-AAAF-C46FD87B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62" y="2507502"/>
            <a:ext cx="5190476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434DDB-CB9E-9ED4-680A-563205AFE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2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0A7F65-7D9E-5967-A1AA-6A8D52ACA181}"/>
              </a:ext>
            </a:extLst>
          </p:cNvPr>
          <p:cNvSpPr/>
          <p:nvPr/>
        </p:nvSpPr>
        <p:spPr bwMode="white">
          <a:xfrm>
            <a:off x="1976727" y="3405058"/>
            <a:ext cx="637884" cy="533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548F08-823E-B622-AF4F-00C49CC1CC86}"/>
              </a:ext>
            </a:extLst>
          </p:cNvPr>
          <p:cNvSpPr/>
          <p:nvPr/>
        </p:nvSpPr>
        <p:spPr bwMode="white">
          <a:xfrm>
            <a:off x="6813223" y="3405058"/>
            <a:ext cx="618842" cy="533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7E1222-34EC-49DE-21DF-055455D78EFF}"/>
              </a:ext>
            </a:extLst>
          </p:cNvPr>
          <p:cNvSpPr/>
          <p:nvPr/>
        </p:nvSpPr>
        <p:spPr bwMode="white">
          <a:xfrm>
            <a:off x="8393652" y="3405058"/>
            <a:ext cx="628363" cy="533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8E2457-8190-CA76-857A-D7D42E559163}"/>
              </a:ext>
            </a:extLst>
          </p:cNvPr>
          <p:cNvSpPr/>
          <p:nvPr/>
        </p:nvSpPr>
        <p:spPr bwMode="white">
          <a:xfrm>
            <a:off x="9974082" y="3386000"/>
            <a:ext cx="618842" cy="552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FD8DA7-643E-5620-8AE8-3616EC788E77}"/>
              </a:ext>
            </a:extLst>
          </p:cNvPr>
          <p:cNvSpPr/>
          <p:nvPr/>
        </p:nvSpPr>
        <p:spPr bwMode="white">
          <a:xfrm>
            <a:off x="3566677" y="3405058"/>
            <a:ext cx="590280" cy="800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C3C308-3116-63DB-7B69-840A7DACA099}"/>
              </a:ext>
            </a:extLst>
          </p:cNvPr>
          <p:cNvSpPr/>
          <p:nvPr/>
        </p:nvSpPr>
        <p:spPr bwMode="white">
          <a:xfrm>
            <a:off x="5137586" y="3405058"/>
            <a:ext cx="685487" cy="79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7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A4876F-AF88-90C5-A914-B2AB475F87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1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7386ED-C505-2DF5-28DA-32799C824408}"/>
              </a:ext>
            </a:extLst>
          </p:cNvPr>
          <p:cNvSpPr/>
          <p:nvPr/>
        </p:nvSpPr>
        <p:spPr bwMode="white">
          <a:xfrm>
            <a:off x="1738710" y="1965627"/>
            <a:ext cx="314181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5778E2-71C2-C90D-4625-6E6F288FFD08}"/>
              </a:ext>
            </a:extLst>
          </p:cNvPr>
          <p:cNvSpPr/>
          <p:nvPr/>
        </p:nvSpPr>
        <p:spPr bwMode="white">
          <a:xfrm>
            <a:off x="1738710" y="3251214"/>
            <a:ext cx="314181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FCDC91-5AE8-C095-66C3-DDFD0489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1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774D19-139A-11C9-019D-8B085DE0662D}"/>
              </a:ext>
            </a:extLst>
          </p:cNvPr>
          <p:cNvSpPr/>
          <p:nvPr/>
        </p:nvSpPr>
        <p:spPr bwMode="white">
          <a:xfrm>
            <a:off x="1157950" y="1241876"/>
            <a:ext cx="25705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7720EC-EA97-E944-361D-986781BE3F1D}"/>
              </a:ext>
            </a:extLst>
          </p:cNvPr>
          <p:cNvSpPr/>
          <p:nvPr/>
        </p:nvSpPr>
        <p:spPr bwMode="white">
          <a:xfrm>
            <a:off x="1157950" y="2546413"/>
            <a:ext cx="257057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AA1308-FE8E-8D6C-E903-E572C5B281F2}"/>
              </a:ext>
            </a:extLst>
          </p:cNvPr>
          <p:cNvSpPr/>
          <p:nvPr/>
        </p:nvSpPr>
        <p:spPr bwMode="white">
          <a:xfrm>
            <a:off x="1148429" y="3831905"/>
            <a:ext cx="276099" cy="28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F862F2-552E-05F7-0896-71833C4D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66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8453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482314-9736-43CD-2379-A47A5BE992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34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10215D-2D1C-E9E3-89E3-946F7B0632F8}"/>
              </a:ext>
            </a:extLst>
          </p:cNvPr>
          <p:cNvSpPr/>
          <p:nvPr/>
        </p:nvSpPr>
        <p:spPr bwMode="white">
          <a:xfrm>
            <a:off x="7660561" y="1785647"/>
            <a:ext cx="1428099" cy="562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214097-35B4-BBC4-B470-A305BF3B76B5}"/>
              </a:ext>
            </a:extLst>
          </p:cNvPr>
          <p:cNvSpPr/>
          <p:nvPr/>
        </p:nvSpPr>
        <p:spPr bwMode="white">
          <a:xfrm>
            <a:off x="7898578" y="2987156"/>
            <a:ext cx="142809" cy="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BB0B19-2389-6BF1-4E91-F0B94456C4B6}"/>
              </a:ext>
            </a:extLst>
          </p:cNvPr>
          <p:cNvSpPr/>
          <p:nvPr/>
        </p:nvSpPr>
        <p:spPr bwMode="white">
          <a:xfrm>
            <a:off x="8355570" y="2987156"/>
            <a:ext cx="133289" cy="8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8C188C-C3F6-7844-369F-A702253D0320}"/>
              </a:ext>
            </a:extLst>
          </p:cNvPr>
          <p:cNvSpPr/>
          <p:nvPr/>
        </p:nvSpPr>
        <p:spPr bwMode="white">
          <a:xfrm>
            <a:off x="7708165" y="3092050"/>
            <a:ext cx="1323371" cy="591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7C6B13-B71F-5513-AE24-8AD5672D2F17}"/>
              </a:ext>
            </a:extLst>
          </p:cNvPr>
          <p:cNvSpPr/>
          <p:nvPr/>
        </p:nvSpPr>
        <p:spPr bwMode="white">
          <a:xfrm>
            <a:off x="7870016" y="4160057"/>
            <a:ext cx="1037752" cy="58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99F7ED-77D3-D281-0E7B-5366B6ECED05}"/>
              </a:ext>
            </a:extLst>
          </p:cNvPr>
          <p:cNvSpPr/>
          <p:nvPr/>
        </p:nvSpPr>
        <p:spPr bwMode="white">
          <a:xfrm>
            <a:off x="6270545" y="5008742"/>
            <a:ext cx="1199603" cy="55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F8EB0D-9568-F4B0-B409-07F2F878CA4A}"/>
              </a:ext>
            </a:extLst>
          </p:cNvPr>
          <p:cNvSpPr/>
          <p:nvPr/>
        </p:nvSpPr>
        <p:spPr bwMode="white">
          <a:xfrm>
            <a:off x="9050578" y="5008742"/>
            <a:ext cx="1123438" cy="81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5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3F910B-66C5-E596-3976-3B91F02BC4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09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066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E15AB8-9AB6-5C19-C0AC-0393B86D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83437" cy="5179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4832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7</cp:revision>
  <dcterms:created xsi:type="dcterms:W3CDTF">2023-07-10T09:12:00Z</dcterms:created>
  <dcterms:modified xsi:type="dcterms:W3CDTF">2023-07-13T06:41:04Z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