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9" r:id="rId4"/>
    <p:sldId id="268" r:id="rId5"/>
    <p:sldId id="267" r:id="rId6"/>
    <p:sldId id="265" r:id="rId7"/>
    <p:sldId id="264" r:id="rId8"/>
    <p:sldId id="263" r:id="rId9"/>
    <p:sldId id="262" r:id="rId10"/>
    <p:sldId id="261" r:id="rId11"/>
    <p:sldId id="260" r:id="rId12"/>
    <p:sldId id="258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8F4E07-2CD7-F377-0F0C-34931E3326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545089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01560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ED2D94D-6B35-6516-864A-2119A4A7F5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2907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40875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B814C9-BF31-243A-C6C9-29DC0DF25E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30"/>
          <a:stretch/>
        </p:blipFill>
        <p:spPr>
          <a:xfrm>
            <a:off x="4329391" y="3429000"/>
            <a:ext cx="3533218" cy="14670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628B249-0C80-4B99-8D51-4D26CE045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762" y="2542207"/>
            <a:ext cx="5190476" cy="7142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84FFE0C-3DE4-0FAC-4276-7F058D5F4A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4131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6338E25-5406-6AE4-0D89-9B00D6C4A59D}"/>
              </a:ext>
            </a:extLst>
          </p:cNvPr>
          <p:cNvSpPr/>
          <p:nvPr/>
        </p:nvSpPr>
        <p:spPr bwMode="white">
          <a:xfrm>
            <a:off x="1900561" y="5806975"/>
            <a:ext cx="742611" cy="695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A53CE67-A854-7ADA-F7EA-496047F09280}"/>
              </a:ext>
            </a:extLst>
          </p:cNvPr>
          <p:cNvSpPr/>
          <p:nvPr/>
        </p:nvSpPr>
        <p:spPr bwMode="white">
          <a:xfrm>
            <a:off x="4937652" y="5806975"/>
            <a:ext cx="742611" cy="695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5FDC0A3-EB46-EEA6-D116-C1D656942B78}"/>
              </a:ext>
            </a:extLst>
          </p:cNvPr>
          <p:cNvSpPr/>
          <p:nvPr/>
        </p:nvSpPr>
        <p:spPr bwMode="white">
          <a:xfrm>
            <a:off x="7717685" y="5806975"/>
            <a:ext cx="752131" cy="695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3B05D40-DD3A-8A07-3C25-D8C0FA132DA7}"/>
              </a:ext>
            </a:extLst>
          </p:cNvPr>
          <p:cNvSpPr/>
          <p:nvPr/>
        </p:nvSpPr>
        <p:spPr bwMode="white">
          <a:xfrm>
            <a:off x="10754776" y="5806975"/>
            <a:ext cx="752132" cy="695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00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9A004BE-A7B3-8F20-CA51-C6BCE08DBFD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8047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A58E288-7165-99ED-4A25-4B48BB2A1B2A}"/>
              </a:ext>
            </a:extLst>
          </p:cNvPr>
          <p:cNvSpPr/>
          <p:nvPr/>
        </p:nvSpPr>
        <p:spPr bwMode="white">
          <a:xfrm>
            <a:off x="1738710" y="3968562"/>
            <a:ext cx="314181" cy="276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2FD13DD-8CBD-B650-5D19-9C9D105EFEEB}"/>
              </a:ext>
            </a:extLst>
          </p:cNvPr>
          <p:cNvSpPr/>
          <p:nvPr/>
        </p:nvSpPr>
        <p:spPr bwMode="white">
          <a:xfrm>
            <a:off x="1757752" y="4740753"/>
            <a:ext cx="276099" cy="276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B5CE232-7C8B-C772-B1AC-4B1C4390C213}"/>
              </a:ext>
            </a:extLst>
          </p:cNvPr>
          <p:cNvSpPr/>
          <p:nvPr/>
        </p:nvSpPr>
        <p:spPr bwMode="white">
          <a:xfrm>
            <a:off x="1776793" y="5512943"/>
            <a:ext cx="257057" cy="266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76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9EA2938-A10C-19CD-98A3-173588E1F1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12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6C55BCEB-49F2-4E14-AA8D-7E2DB65064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49"/>
          <a:stretch/>
        </p:blipFill>
        <p:spPr>
          <a:xfrm>
            <a:off x="1877681" y="4032924"/>
            <a:ext cx="10362319" cy="27463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414C61D-82C5-4A45-9718-42EE7A445E84}"/>
              </a:ext>
            </a:extLst>
          </p:cNvPr>
          <p:cNvSpPr/>
          <p:nvPr/>
        </p:nvSpPr>
        <p:spPr bwMode="white">
          <a:xfrm>
            <a:off x="2696457" y="6207139"/>
            <a:ext cx="285619" cy="267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FB358B8-5C12-46F9-B612-9B859B8D777D}"/>
              </a:ext>
            </a:extLst>
          </p:cNvPr>
          <p:cNvSpPr/>
          <p:nvPr/>
        </p:nvSpPr>
        <p:spPr bwMode="white">
          <a:xfrm>
            <a:off x="5286077" y="6207139"/>
            <a:ext cx="323702" cy="267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0107FF0-90B0-47A6-891E-B9D07D7ACDC3}"/>
              </a:ext>
            </a:extLst>
          </p:cNvPr>
          <p:cNvSpPr/>
          <p:nvPr/>
        </p:nvSpPr>
        <p:spPr bwMode="white">
          <a:xfrm>
            <a:off x="7951862" y="6197603"/>
            <a:ext cx="276098" cy="286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70C0EA6-003A-4B6C-818D-ADD8D788491F}"/>
              </a:ext>
            </a:extLst>
          </p:cNvPr>
          <p:cNvSpPr/>
          <p:nvPr/>
        </p:nvSpPr>
        <p:spPr bwMode="white">
          <a:xfrm>
            <a:off x="10627168" y="6207139"/>
            <a:ext cx="257057" cy="267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8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FCF8F9E-F725-321C-0832-C58C620D74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622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AE8815D-722B-49FA-5003-ED9488CFD677}"/>
              </a:ext>
            </a:extLst>
          </p:cNvPr>
          <p:cNvSpPr/>
          <p:nvPr/>
        </p:nvSpPr>
        <p:spPr bwMode="white">
          <a:xfrm>
            <a:off x="9574214" y="2805203"/>
            <a:ext cx="1704198" cy="934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ACFEAC5-419F-347C-8EAC-1F458EB90116}"/>
              </a:ext>
            </a:extLst>
          </p:cNvPr>
          <p:cNvSpPr/>
          <p:nvPr/>
        </p:nvSpPr>
        <p:spPr bwMode="white">
          <a:xfrm>
            <a:off x="8069950" y="3739292"/>
            <a:ext cx="3198942" cy="1772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20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6F7A49C-BE0C-77A4-418C-36B7B67C520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57361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765564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50ADD2E-B021-4A63-E411-F9C6358923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51991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36093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A646D6-3653-3F46-F368-5892FDDBAAB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51413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550390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曾 艺</cp:lastModifiedBy>
  <cp:revision>8</cp:revision>
  <dcterms:created xsi:type="dcterms:W3CDTF">2023-07-10T09:12:00Z</dcterms:created>
  <dcterms:modified xsi:type="dcterms:W3CDTF">2023-07-13T06:41:23Z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