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1" r:id="rId4"/>
    <p:sldId id="269" r:id="rId5"/>
    <p:sldId id="268" r:id="rId6"/>
    <p:sldId id="267" r:id="rId7"/>
    <p:sldId id="266" r:id="rId8"/>
    <p:sldId id="265" r:id="rId9"/>
    <p:sldId id="264" r:id="rId10"/>
    <p:sldId id="263" r:id="rId11"/>
    <p:sldId id="262" r:id="rId12"/>
    <p:sldId id="261" r:id="rId13"/>
    <p:sldId id="260" r:id="rId14"/>
    <p:sldId id="258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07B0DBB-F061-F975-EC3B-2ED07CBD8D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1860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62260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DD8263F-B4CF-D8B0-CC2B-CD2E1D1F4E0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911999" cy="49602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94176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4180627-650F-AE27-18A4-A0AF5AEA9E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6377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66517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C707E92-7BC3-73E6-F58E-65A80EB96E8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911999" cy="56362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6960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FE32DBC-CFC1-8CAF-8D09-A1BF8D6D56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37"/>
          <a:stretch/>
        </p:blipFill>
        <p:spPr>
          <a:xfrm>
            <a:off x="4266472" y="3181202"/>
            <a:ext cx="3659053" cy="1272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38D155E5-AEB5-4943-AC19-FF103C1BA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761" y="2469014"/>
            <a:ext cx="5190476" cy="7142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E982E2B-03DA-CB73-00EE-71C3797BBE7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00" y="601828"/>
            <a:ext cx="11520000" cy="43546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24B684A-EDE3-73C3-5145-10BFBDAF95DD}"/>
              </a:ext>
            </a:extLst>
          </p:cNvPr>
          <p:cNvSpPr/>
          <p:nvPr/>
        </p:nvSpPr>
        <p:spPr bwMode="white">
          <a:xfrm>
            <a:off x="1766876" y="2288409"/>
            <a:ext cx="266578" cy="285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6143A97-53EB-3A66-BE08-1BC1B59919DB}"/>
              </a:ext>
            </a:extLst>
          </p:cNvPr>
          <p:cNvSpPr/>
          <p:nvPr/>
        </p:nvSpPr>
        <p:spPr bwMode="white">
          <a:xfrm>
            <a:off x="1766876" y="3974990"/>
            <a:ext cx="266578" cy="2858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F6A66134-F8B9-4FF4-920C-131B0490A6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7"/>
          <a:stretch/>
        </p:blipFill>
        <p:spPr>
          <a:xfrm>
            <a:off x="1315619" y="4956446"/>
            <a:ext cx="10876381" cy="1785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D4FCED2-B6DD-493D-903A-545D0B1CE5FA}"/>
              </a:ext>
            </a:extLst>
          </p:cNvPr>
          <p:cNvSpPr/>
          <p:nvPr/>
        </p:nvSpPr>
        <p:spPr bwMode="white">
          <a:xfrm>
            <a:off x="1734528" y="5672536"/>
            <a:ext cx="323702" cy="276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1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35C8EE1-5B9E-AC23-2E2A-0469B02EFA4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059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ADDEE94-6209-51DC-CF11-178BCE2130A5}"/>
              </a:ext>
            </a:extLst>
          </p:cNvPr>
          <p:cNvSpPr/>
          <p:nvPr/>
        </p:nvSpPr>
        <p:spPr bwMode="white">
          <a:xfrm>
            <a:off x="1776793" y="1994927"/>
            <a:ext cx="323702" cy="285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85E5754-E2BE-EC17-08C9-75EAEF0C4E42}"/>
              </a:ext>
            </a:extLst>
          </p:cNvPr>
          <p:cNvSpPr/>
          <p:nvPr/>
        </p:nvSpPr>
        <p:spPr bwMode="white">
          <a:xfrm>
            <a:off x="1776793" y="4005861"/>
            <a:ext cx="323702" cy="2859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952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B86FB3B-E1D5-C85A-1C69-3E33DE5873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8166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D42A3A2-AEC4-137D-3946-9D4CC0FF17D6}"/>
              </a:ext>
            </a:extLst>
          </p:cNvPr>
          <p:cNvSpPr/>
          <p:nvPr/>
        </p:nvSpPr>
        <p:spPr bwMode="white">
          <a:xfrm>
            <a:off x="1176991" y="1290055"/>
            <a:ext cx="266578" cy="2768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4F6217B-8713-4F06-11BD-2418B16764A2}"/>
              </a:ext>
            </a:extLst>
          </p:cNvPr>
          <p:cNvSpPr/>
          <p:nvPr/>
        </p:nvSpPr>
        <p:spPr bwMode="white">
          <a:xfrm>
            <a:off x="1138909" y="2626773"/>
            <a:ext cx="323702" cy="286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37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CAF8137-B998-D87F-B1C1-8469D8293AA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55861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F974CD3-C622-31E1-B65B-BDB808794817}"/>
              </a:ext>
            </a:extLst>
          </p:cNvPr>
          <p:cNvSpPr/>
          <p:nvPr/>
        </p:nvSpPr>
        <p:spPr bwMode="white">
          <a:xfrm>
            <a:off x="5908760" y="6132336"/>
            <a:ext cx="304661" cy="305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29F1F66-750D-4C04-1209-3DF379A0BEE2}"/>
              </a:ext>
            </a:extLst>
          </p:cNvPr>
          <p:cNvSpPr/>
          <p:nvPr/>
        </p:nvSpPr>
        <p:spPr bwMode="white">
          <a:xfrm>
            <a:off x="7013157" y="6122804"/>
            <a:ext cx="304661" cy="3241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1A830F8-F7A7-587C-EDEA-E44DAE8B235A}"/>
              </a:ext>
            </a:extLst>
          </p:cNvPr>
          <p:cNvSpPr/>
          <p:nvPr/>
        </p:nvSpPr>
        <p:spPr bwMode="white">
          <a:xfrm>
            <a:off x="8127074" y="6122804"/>
            <a:ext cx="352263" cy="3050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A76C2FD-408E-D5D3-903C-591FD08144F4}"/>
              </a:ext>
            </a:extLst>
          </p:cNvPr>
          <p:cNvSpPr/>
          <p:nvPr/>
        </p:nvSpPr>
        <p:spPr bwMode="white">
          <a:xfrm>
            <a:off x="9393322" y="6122804"/>
            <a:ext cx="266578" cy="3145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874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024B85C4-8270-4A13-8BF9-9B54DF25C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1" y="1276250"/>
            <a:ext cx="11634789" cy="3247297"/>
          </a:xfrm>
          <a:prstGeom prst="rect">
            <a:avLst/>
          </a:prstGeom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7B28BA9-BCB6-1E0D-80D8-DB0220FFA1FC}"/>
              </a:ext>
            </a:extLst>
          </p:cNvPr>
          <p:cNvSpPr/>
          <p:nvPr/>
        </p:nvSpPr>
        <p:spPr bwMode="white">
          <a:xfrm>
            <a:off x="1647095" y="2084969"/>
            <a:ext cx="295139" cy="465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D09FFF0-A5A1-3CC4-7C9B-23702238770A}"/>
              </a:ext>
            </a:extLst>
          </p:cNvPr>
          <p:cNvSpPr/>
          <p:nvPr/>
        </p:nvSpPr>
        <p:spPr bwMode="white">
          <a:xfrm>
            <a:off x="1628054" y="2761695"/>
            <a:ext cx="323702" cy="465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D5CCAD0-7789-0C97-9BA7-683716ED95AB}"/>
              </a:ext>
            </a:extLst>
          </p:cNvPr>
          <p:cNvSpPr/>
          <p:nvPr/>
        </p:nvSpPr>
        <p:spPr bwMode="white">
          <a:xfrm>
            <a:off x="1628054" y="3419358"/>
            <a:ext cx="435638" cy="465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31DB4CC-A411-E9FB-F26B-87BF4F2721B8}"/>
              </a:ext>
            </a:extLst>
          </p:cNvPr>
          <p:cNvSpPr/>
          <p:nvPr/>
        </p:nvSpPr>
        <p:spPr bwMode="white">
          <a:xfrm>
            <a:off x="1609012" y="4096084"/>
            <a:ext cx="342743" cy="427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129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91C7222-8D71-B08E-438F-0982FCAC644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50021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28289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F2BCD76-9BD9-6AA4-A881-DF12F627321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911998" cy="4779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1212828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曾 艺</cp:lastModifiedBy>
  <cp:revision>9</cp:revision>
  <dcterms:created xsi:type="dcterms:W3CDTF">2023-07-10T09:12:00Z</dcterms:created>
  <dcterms:modified xsi:type="dcterms:W3CDTF">2023-07-13T06:40:37Z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