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8D8F44-ACED-C313-62FB-DF93484813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21520" cy="5731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830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666E26-F3E1-B29C-851D-C570D149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666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35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5894A6-D076-6303-FC1E-18C4B5FF44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2278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851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60CFC5-8026-3B4A-717D-1F272A7D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2083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793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808020-8E75-3E9C-9E1B-5E4AF31FC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4"/>
          <a:stretch/>
        </p:blipFill>
        <p:spPr>
          <a:xfrm>
            <a:off x="4128055" y="3429000"/>
            <a:ext cx="3935890" cy="142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A0DE8A6-1848-41DC-8898-5479F6F9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62" y="2420138"/>
            <a:ext cx="5190476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58B917-0C31-729E-07AB-D38915A8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6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3A4AED-B2AB-ED8B-E6CA-E0BD2793BF05}"/>
              </a:ext>
            </a:extLst>
          </p:cNvPr>
          <p:cNvSpPr/>
          <p:nvPr/>
        </p:nvSpPr>
        <p:spPr bwMode="white">
          <a:xfrm>
            <a:off x="2186181" y="2403428"/>
            <a:ext cx="799735" cy="61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54D913-1427-DA58-7A41-BDAC910A2D55}"/>
              </a:ext>
            </a:extLst>
          </p:cNvPr>
          <p:cNvSpPr/>
          <p:nvPr/>
        </p:nvSpPr>
        <p:spPr bwMode="white">
          <a:xfrm>
            <a:off x="10535801" y="2393907"/>
            <a:ext cx="685487" cy="62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60C3F4-80B5-3E94-A2B9-8690512BF8BD}"/>
              </a:ext>
            </a:extLst>
          </p:cNvPr>
          <p:cNvSpPr/>
          <p:nvPr/>
        </p:nvSpPr>
        <p:spPr bwMode="white">
          <a:xfrm>
            <a:off x="4575867" y="2403428"/>
            <a:ext cx="666446" cy="91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80C3C0-275A-A69E-5E44-9E8F1FE498B0}"/>
              </a:ext>
            </a:extLst>
          </p:cNvPr>
          <p:cNvSpPr/>
          <p:nvPr/>
        </p:nvSpPr>
        <p:spPr bwMode="white">
          <a:xfrm>
            <a:off x="8222280" y="2403428"/>
            <a:ext cx="647404" cy="91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518285-E8C3-7E59-924C-03DBDE71F287}"/>
              </a:ext>
            </a:extLst>
          </p:cNvPr>
          <p:cNvSpPr/>
          <p:nvPr/>
        </p:nvSpPr>
        <p:spPr bwMode="white">
          <a:xfrm>
            <a:off x="2271867" y="3850631"/>
            <a:ext cx="685487" cy="61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51F8C7-B2CE-AEB1-63AC-CA69560CDAF6}"/>
              </a:ext>
            </a:extLst>
          </p:cNvPr>
          <p:cNvSpPr/>
          <p:nvPr/>
        </p:nvSpPr>
        <p:spPr bwMode="white">
          <a:xfrm>
            <a:off x="4480661" y="3850631"/>
            <a:ext cx="685487" cy="61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9FE2C3-A26A-7922-DF94-1BD598743D2A}"/>
              </a:ext>
            </a:extLst>
          </p:cNvPr>
          <p:cNvSpPr/>
          <p:nvPr/>
        </p:nvSpPr>
        <p:spPr bwMode="white">
          <a:xfrm>
            <a:off x="8260363" y="3860152"/>
            <a:ext cx="580760" cy="60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F9A022-0B9F-4FB4-4A9F-033F9040F25C}"/>
              </a:ext>
            </a:extLst>
          </p:cNvPr>
          <p:cNvSpPr/>
          <p:nvPr/>
        </p:nvSpPr>
        <p:spPr bwMode="white">
          <a:xfrm>
            <a:off x="10250181" y="3860152"/>
            <a:ext cx="790214" cy="60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8AB871-66DB-E68E-6879-0B6C5BA0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1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3F5CF3-AFC9-3AD6-5582-F0A5306A3E45}"/>
              </a:ext>
            </a:extLst>
          </p:cNvPr>
          <p:cNvSpPr/>
          <p:nvPr/>
        </p:nvSpPr>
        <p:spPr bwMode="white">
          <a:xfrm>
            <a:off x="6375272" y="4408370"/>
            <a:ext cx="295140" cy="495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F6E453-C691-BF98-BE32-56B375FC418D}"/>
              </a:ext>
            </a:extLst>
          </p:cNvPr>
          <p:cNvSpPr/>
          <p:nvPr/>
        </p:nvSpPr>
        <p:spPr bwMode="white">
          <a:xfrm>
            <a:off x="2338512" y="4551424"/>
            <a:ext cx="333223" cy="638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B2A3BC-D4D7-ECC5-6FF1-A5EADD21783F}"/>
              </a:ext>
            </a:extLst>
          </p:cNvPr>
          <p:cNvSpPr/>
          <p:nvPr/>
        </p:nvSpPr>
        <p:spPr bwMode="white">
          <a:xfrm>
            <a:off x="10145454" y="4522813"/>
            <a:ext cx="428429" cy="67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00C5B0-B7FB-1C19-20A8-715FD18BEB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19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A78CB8-259B-9AAB-5FF0-042E6B1D14D9}"/>
              </a:ext>
            </a:extLst>
          </p:cNvPr>
          <p:cNvSpPr/>
          <p:nvPr/>
        </p:nvSpPr>
        <p:spPr bwMode="white">
          <a:xfrm>
            <a:off x="1681586" y="3607891"/>
            <a:ext cx="352264" cy="35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B43EB6-6283-88D0-9332-7A7BA7B8372F}"/>
              </a:ext>
            </a:extLst>
          </p:cNvPr>
          <p:cNvSpPr/>
          <p:nvPr/>
        </p:nvSpPr>
        <p:spPr bwMode="white">
          <a:xfrm>
            <a:off x="5708826" y="3607891"/>
            <a:ext cx="285619" cy="35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C86F57-8A8A-B4E6-FE16-A2C6BE5D3E78}"/>
              </a:ext>
            </a:extLst>
          </p:cNvPr>
          <p:cNvSpPr/>
          <p:nvPr/>
        </p:nvSpPr>
        <p:spPr bwMode="white">
          <a:xfrm>
            <a:off x="9640859" y="3617430"/>
            <a:ext cx="285619" cy="343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8BC8D3-82F3-CC7F-5C98-3234676A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3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696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A7FD4F-3365-9AD0-5E9A-D371C985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3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8043E7-4345-824E-D65C-630254BF715C}"/>
              </a:ext>
            </a:extLst>
          </p:cNvPr>
          <p:cNvSpPr/>
          <p:nvPr/>
        </p:nvSpPr>
        <p:spPr bwMode="white">
          <a:xfrm>
            <a:off x="1081785" y="2384476"/>
            <a:ext cx="1732760" cy="39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5C8157-8266-5DEA-78EF-7558D97EEE48}"/>
              </a:ext>
            </a:extLst>
          </p:cNvPr>
          <p:cNvSpPr/>
          <p:nvPr/>
        </p:nvSpPr>
        <p:spPr bwMode="white">
          <a:xfrm>
            <a:off x="5699305" y="2384476"/>
            <a:ext cx="885421" cy="39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0066B2-E95A-E68F-65E3-7DDF1CF969BC}"/>
              </a:ext>
            </a:extLst>
          </p:cNvPr>
          <p:cNvSpPr/>
          <p:nvPr/>
        </p:nvSpPr>
        <p:spPr bwMode="white">
          <a:xfrm>
            <a:off x="9878876" y="2384476"/>
            <a:ext cx="885421" cy="39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2A24E7-801F-6A94-54CA-7D23C5361AAC}"/>
              </a:ext>
            </a:extLst>
          </p:cNvPr>
          <p:cNvSpPr/>
          <p:nvPr/>
        </p:nvSpPr>
        <p:spPr bwMode="white">
          <a:xfrm>
            <a:off x="3214413" y="4469734"/>
            <a:ext cx="885421" cy="39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5446F7-A1B7-E65A-4B99-233EB993095C}"/>
              </a:ext>
            </a:extLst>
          </p:cNvPr>
          <p:cNvSpPr/>
          <p:nvPr/>
        </p:nvSpPr>
        <p:spPr bwMode="white">
          <a:xfrm>
            <a:off x="7393983" y="4469734"/>
            <a:ext cx="885421" cy="39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D80BDA-D211-9791-22F9-02D49C8D87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4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0B33A5-1EB2-B8B5-A7CD-E3B6ADAE8B00}"/>
              </a:ext>
            </a:extLst>
          </p:cNvPr>
          <p:cNvSpPr/>
          <p:nvPr/>
        </p:nvSpPr>
        <p:spPr bwMode="white">
          <a:xfrm>
            <a:off x="2290909" y="3281497"/>
            <a:ext cx="1656595" cy="6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6BA659-1ABA-10E8-E558-435E1B2E97F4}"/>
              </a:ext>
            </a:extLst>
          </p:cNvPr>
          <p:cNvSpPr/>
          <p:nvPr/>
        </p:nvSpPr>
        <p:spPr bwMode="white">
          <a:xfrm>
            <a:off x="9955041" y="3281497"/>
            <a:ext cx="1456661" cy="6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796B78-DE0E-70D6-4DF2-78C9049F36B3}"/>
              </a:ext>
            </a:extLst>
          </p:cNvPr>
          <p:cNvSpPr/>
          <p:nvPr/>
        </p:nvSpPr>
        <p:spPr bwMode="white">
          <a:xfrm>
            <a:off x="6051570" y="3529285"/>
            <a:ext cx="1561389" cy="6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F6DDA6-26F4-F94A-169E-FDEAA3FE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1443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7538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10</cp:revision>
  <dcterms:created xsi:type="dcterms:W3CDTF">2023-07-10T09:12:00Z</dcterms:created>
  <dcterms:modified xsi:type="dcterms:W3CDTF">2023-07-13T06:39:42Z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