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0" r:id="rId4"/>
    <p:sldId id="269" r:id="rId5"/>
    <p:sldId id="268" r:id="rId6"/>
    <p:sldId id="266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6B4AFA-9CAF-021C-2F75-B36A3657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5305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088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337CEF-57FC-1C37-EFDB-8140579FFF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15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327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079A47-9771-CE54-2672-5CA2D6DE1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74"/>
          <a:stretch/>
        </p:blipFill>
        <p:spPr>
          <a:xfrm>
            <a:off x="4291638" y="3429000"/>
            <a:ext cx="3608719" cy="137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DAD1A2B-9E27-43CF-B41A-EE86E113A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60" y="2414311"/>
            <a:ext cx="5190476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219B48-3C90-C6C0-6218-D4D17637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10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63CBC7-2A8D-94CC-3D5E-86CF607EA3F5}"/>
              </a:ext>
            </a:extLst>
          </p:cNvPr>
          <p:cNvSpPr/>
          <p:nvPr/>
        </p:nvSpPr>
        <p:spPr bwMode="white">
          <a:xfrm>
            <a:off x="1767272" y="2109748"/>
            <a:ext cx="266578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7C56D2-A4FE-8F43-F6A8-695DC394EAC4}"/>
              </a:ext>
            </a:extLst>
          </p:cNvPr>
          <p:cNvSpPr/>
          <p:nvPr/>
        </p:nvSpPr>
        <p:spPr bwMode="white">
          <a:xfrm>
            <a:off x="1738710" y="2929734"/>
            <a:ext cx="314181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B8DC01-4212-27F7-1143-41EF256523E4}"/>
              </a:ext>
            </a:extLst>
          </p:cNvPr>
          <p:cNvSpPr/>
          <p:nvPr/>
        </p:nvSpPr>
        <p:spPr bwMode="white">
          <a:xfrm>
            <a:off x="1729190" y="3749719"/>
            <a:ext cx="323702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F494BD-92DB-F499-992B-7B1672C61B30}"/>
              </a:ext>
            </a:extLst>
          </p:cNvPr>
          <p:cNvSpPr/>
          <p:nvPr/>
        </p:nvSpPr>
        <p:spPr bwMode="white">
          <a:xfrm>
            <a:off x="1767272" y="4560169"/>
            <a:ext cx="266578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7064A3-7439-A08B-7772-E650FE561F7E}"/>
              </a:ext>
            </a:extLst>
          </p:cNvPr>
          <p:cNvSpPr/>
          <p:nvPr/>
        </p:nvSpPr>
        <p:spPr bwMode="white">
          <a:xfrm>
            <a:off x="1767272" y="5380155"/>
            <a:ext cx="266578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7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1C9EC9-FF52-532F-3052-7443AE5F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3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709255-2D64-DA34-2E4A-9AE7C47CA866}"/>
              </a:ext>
            </a:extLst>
          </p:cNvPr>
          <p:cNvSpPr/>
          <p:nvPr/>
        </p:nvSpPr>
        <p:spPr bwMode="white">
          <a:xfrm>
            <a:off x="1757752" y="2424945"/>
            <a:ext cx="276099" cy="28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35C848-75F4-09BF-4B63-CD29EC733835}"/>
              </a:ext>
            </a:extLst>
          </p:cNvPr>
          <p:cNvSpPr/>
          <p:nvPr/>
        </p:nvSpPr>
        <p:spPr bwMode="white">
          <a:xfrm>
            <a:off x="1757752" y="3245267"/>
            <a:ext cx="285619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C198CF-A9FF-E187-91CA-8A515C1425B8}"/>
              </a:ext>
            </a:extLst>
          </p:cNvPr>
          <p:cNvSpPr/>
          <p:nvPr/>
        </p:nvSpPr>
        <p:spPr bwMode="white">
          <a:xfrm>
            <a:off x="1767272" y="4065588"/>
            <a:ext cx="266578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0DDF32-E8EE-F2FF-6E10-CEB3A06AC702}"/>
              </a:ext>
            </a:extLst>
          </p:cNvPr>
          <p:cNvSpPr/>
          <p:nvPr/>
        </p:nvSpPr>
        <p:spPr bwMode="white">
          <a:xfrm>
            <a:off x="1729190" y="4885910"/>
            <a:ext cx="323702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1BA531-796E-9B74-5EE3-19D08257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72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F3D49E1-340B-43FB-A40C-BE12D3ABB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"/>
          <a:stretch/>
        </p:blipFill>
        <p:spPr>
          <a:xfrm>
            <a:off x="1639182" y="4075810"/>
            <a:ext cx="10600818" cy="259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C612A6-09DD-40C0-AEE9-3FF1DA25C413}"/>
              </a:ext>
            </a:extLst>
          </p:cNvPr>
          <p:cNvSpPr/>
          <p:nvPr/>
        </p:nvSpPr>
        <p:spPr bwMode="white">
          <a:xfrm>
            <a:off x="2724537" y="6082463"/>
            <a:ext cx="323702" cy="27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FCDCEB-752E-407D-8D6F-369107D2403B}"/>
              </a:ext>
            </a:extLst>
          </p:cNvPr>
          <p:cNvSpPr/>
          <p:nvPr/>
        </p:nvSpPr>
        <p:spPr bwMode="white">
          <a:xfrm>
            <a:off x="5247512" y="6082463"/>
            <a:ext cx="276099" cy="27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106541-01EE-4A62-9463-231E7A1976F2}"/>
              </a:ext>
            </a:extLst>
          </p:cNvPr>
          <p:cNvSpPr/>
          <p:nvPr/>
        </p:nvSpPr>
        <p:spPr bwMode="white">
          <a:xfrm>
            <a:off x="7760967" y="6082463"/>
            <a:ext cx="285619" cy="27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C8C15E-7CE4-4BFA-9E99-E5C51E3C0B1A}"/>
              </a:ext>
            </a:extLst>
          </p:cNvPr>
          <p:cNvSpPr/>
          <p:nvPr/>
        </p:nvSpPr>
        <p:spPr bwMode="white">
          <a:xfrm>
            <a:off x="10274421" y="6082463"/>
            <a:ext cx="257057" cy="27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E80A1F-6A24-0768-0ED0-170593539C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4440"/>
            <a:ext cx="11520000" cy="3353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F85D0B70-5F75-43DD-B4CA-E86C837E7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"/>
          <a:stretch/>
        </p:blipFill>
        <p:spPr>
          <a:xfrm>
            <a:off x="1592454" y="3999369"/>
            <a:ext cx="10599546" cy="2695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3FC938-C283-41EB-B5EF-B7297AF5581F}"/>
              </a:ext>
            </a:extLst>
          </p:cNvPr>
          <p:cNvSpPr/>
          <p:nvPr/>
        </p:nvSpPr>
        <p:spPr bwMode="white">
          <a:xfrm>
            <a:off x="4267759" y="5485264"/>
            <a:ext cx="361785" cy="34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E39DF5-2EDB-4BBA-96B6-E16760EFF405}"/>
              </a:ext>
            </a:extLst>
          </p:cNvPr>
          <p:cNvSpPr/>
          <p:nvPr/>
        </p:nvSpPr>
        <p:spPr bwMode="white">
          <a:xfrm>
            <a:off x="8056982" y="5485264"/>
            <a:ext cx="361785" cy="34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A18F3B-E482-47B6-B486-9F58B04F5BB7}"/>
              </a:ext>
            </a:extLst>
          </p:cNvPr>
          <p:cNvSpPr/>
          <p:nvPr/>
        </p:nvSpPr>
        <p:spPr bwMode="white">
          <a:xfrm>
            <a:off x="9951594" y="5485264"/>
            <a:ext cx="361785" cy="34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F95E70-C789-48DF-9D60-961ABF9D04F8}"/>
              </a:ext>
            </a:extLst>
          </p:cNvPr>
          <p:cNvSpPr/>
          <p:nvPr/>
        </p:nvSpPr>
        <p:spPr bwMode="white">
          <a:xfrm>
            <a:off x="4267759" y="6047237"/>
            <a:ext cx="361785" cy="34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3544193-28DE-4C4C-8CEC-4B727C83639C}"/>
              </a:ext>
            </a:extLst>
          </p:cNvPr>
          <p:cNvSpPr/>
          <p:nvPr/>
        </p:nvSpPr>
        <p:spPr bwMode="white">
          <a:xfrm>
            <a:off x="6162371" y="6047237"/>
            <a:ext cx="361785" cy="34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A9E59C-6B0D-1143-AC6A-4363BA75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8654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710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EB6178-A1BB-7EFC-035C-23BF197B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2186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445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9DB581-29E1-5FDA-A8E7-374DDD4A7A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0724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9697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8</cp:revision>
  <dcterms:created xsi:type="dcterms:W3CDTF">2023-07-10T09:12:00Z</dcterms:created>
  <dcterms:modified xsi:type="dcterms:W3CDTF">2023-07-13T06:40:04Z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