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6BA7E2-215B-112E-E5BB-7DE76C8144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5828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4428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972A3A-CD0B-F9BA-11D1-0F563F8903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902479" cy="496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605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42FA2A-BCAA-C3A8-2EAA-E66E00E1B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94"/>
          <a:stretch/>
        </p:blipFill>
        <p:spPr>
          <a:xfrm>
            <a:off x="4350363" y="3051496"/>
            <a:ext cx="3491273" cy="1666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5E34F5F-D1E8-4171-B909-8FE230FAD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286" y="2497046"/>
            <a:ext cx="6971428" cy="7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FAC594-ED3E-0BAE-F2DB-48D52A2C12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220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ADB7F5-B34F-7C15-6EFF-EC547B9B1761}"/>
              </a:ext>
            </a:extLst>
          </p:cNvPr>
          <p:cNvSpPr/>
          <p:nvPr/>
        </p:nvSpPr>
        <p:spPr bwMode="white">
          <a:xfrm>
            <a:off x="6247000" y="1970434"/>
            <a:ext cx="964442" cy="528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ADDE80-19D4-9211-6540-5DF0B7CB8990}"/>
              </a:ext>
            </a:extLst>
          </p:cNvPr>
          <p:cNvSpPr/>
          <p:nvPr/>
        </p:nvSpPr>
        <p:spPr bwMode="white">
          <a:xfrm>
            <a:off x="4151191" y="2489855"/>
            <a:ext cx="890255" cy="584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4B1959-1F58-5A8F-BA27-A0B3789844A6}"/>
              </a:ext>
            </a:extLst>
          </p:cNvPr>
          <p:cNvSpPr/>
          <p:nvPr/>
        </p:nvSpPr>
        <p:spPr bwMode="white">
          <a:xfrm>
            <a:off x="8537552" y="3027826"/>
            <a:ext cx="899528" cy="593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142BC0-2E12-5C5C-8B04-69613F7C6D1B}"/>
              </a:ext>
            </a:extLst>
          </p:cNvPr>
          <p:cNvSpPr/>
          <p:nvPr/>
        </p:nvSpPr>
        <p:spPr bwMode="white">
          <a:xfrm>
            <a:off x="6098624" y="5022028"/>
            <a:ext cx="1214827" cy="528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9F4F2F1-901F-6314-C679-B9EF483D5A16}"/>
              </a:ext>
            </a:extLst>
          </p:cNvPr>
          <p:cNvSpPr/>
          <p:nvPr/>
        </p:nvSpPr>
        <p:spPr bwMode="white">
          <a:xfrm>
            <a:off x="8472637" y="5560000"/>
            <a:ext cx="899528" cy="537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EC7062-8D26-D88F-C9AB-CA3BCBE060D5}"/>
              </a:ext>
            </a:extLst>
          </p:cNvPr>
          <p:cNvSpPr/>
          <p:nvPr/>
        </p:nvSpPr>
        <p:spPr bwMode="white">
          <a:xfrm>
            <a:off x="4058456" y="6107246"/>
            <a:ext cx="899528" cy="528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2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BC95F9-362C-3C9E-9503-17E03EC668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80000"/>
            <a:ext cx="11520000" cy="5106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69E295-897F-19A9-EBB0-04A3A994C82E}"/>
              </a:ext>
            </a:extLst>
          </p:cNvPr>
          <p:cNvSpPr/>
          <p:nvPr/>
        </p:nvSpPr>
        <p:spPr bwMode="white">
          <a:xfrm>
            <a:off x="1728793" y="1975472"/>
            <a:ext cx="257057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613D5A-1C32-C7B5-01F9-E9CC4D6B5205}"/>
              </a:ext>
            </a:extLst>
          </p:cNvPr>
          <p:cNvSpPr/>
          <p:nvPr/>
        </p:nvSpPr>
        <p:spPr bwMode="white">
          <a:xfrm>
            <a:off x="1690710" y="3090050"/>
            <a:ext cx="314181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7A834B-7484-E753-952A-3129D1DAF718}"/>
              </a:ext>
            </a:extLst>
          </p:cNvPr>
          <p:cNvSpPr/>
          <p:nvPr/>
        </p:nvSpPr>
        <p:spPr bwMode="white">
          <a:xfrm>
            <a:off x="1690710" y="4204628"/>
            <a:ext cx="314181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0271C3-E302-E357-DF51-AA98171EE333}"/>
              </a:ext>
            </a:extLst>
          </p:cNvPr>
          <p:cNvSpPr/>
          <p:nvPr/>
        </p:nvSpPr>
        <p:spPr bwMode="white">
          <a:xfrm>
            <a:off x="1728793" y="5319206"/>
            <a:ext cx="257057" cy="276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6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5E1812-9D51-CE36-0EE1-4D228EB4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6573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7A4808-B46C-D7D1-B5BB-2D03235D9C0C}"/>
              </a:ext>
            </a:extLst>
          </p:cNvPr>
          <p:cNvSpPr/>
          <p:nvPr/>
        </p:nvSpPr>
        <p:spPr bwMode="white">
          <a:xfrm>
            <a:off x="1970693" y="2606003"/>
            <a:ext cx="1444462" cy="335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421431-6154-FFEF-7D19-1EEC6BBB0642}"/>
              </a:ext>
            </a:extLst>
          </p:cNvPr>
          <p:cNvSpPr/>
          <p:nvPr/>
        </p:nvSpPr>
        <p:spPr bwMode="white">
          <a:xfrm>
            <a:off x="1970693" y="4352526"/>
            <a:ext cx="1444462" cy="335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645D0D-95A7-D309-457F-FE10847D3F48}"/>
              </a:ext>
            </a:extLst>
          </p:cNvPr>
          <p:cNvSpPr/>
          <p:nvPr/>
        </p:nvSpPr>
        <p:spPr bwMode="white">
          <a:xfrm>
            <a:off x="6753273" y="2570719"/>
            <a:ext cx="2536617" cy="398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71810C-51F1-DD06-02D0-A70BEF0821D0}"/>
              </a:ext>
            </a:extLst>
          </p:cNvPr>
          <p:cNvSpPr/>
          <p:nvPr/>
        </p:nvSpPr>
        <p:spPr bwMode="white">
          <a:xfrm>
            <a:off x="1970693" y="6090229"/>
            <a:ext cx="1444462" cy="335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0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CCE2EA-542C-117E-E642-22F30EA249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77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368239-7E3A-49F9-E352-0477BE9A49E5}"/>
              </a:ext>
            </a:extLst>
          </p:cNvPr>
          <p:cNvSpPr/>
          <p:nvPr/>
        </p:nvSpPr>
        <p:spPr bwMode="white">
          <a:xfrm>
            <a:off x="1767272" y="2223363"/>
            <a:ext cx="238016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0E87CB-68F3-B8A9-5D41-7548D5E2F7B8}"/>
              </a:ext>
            </a:extLst>
          </p:cNvPr>
          <p:cNvSpPr/>
          <p:nvPr/>
        </p:nvSpPr>
        <p:spPr bwMode="white">
          <a:xfrm>
            <a:off x="1757752" y="2785516"/>
            <a:ext cx="257057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80270F-9111-7458-45DB-4E798837018F}"/>
              </a:ext>
            </a:extLst>
          </p:cNvPr>
          <p:cNvSpPr/>
          <p:nvPr/>
        </p:nvSpPr>
        <p:spPr bwMode="white">
          <a:xfrm>
            <a:off x="1786314" y="3347670"/>
            <a:ext cx="171371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55EFB9-8489-8238-55A3-CCEECF6F109D}"/>
              </a:ext>
            </a:extLst>
          </p:cNvPr>
          <p:cNvSpPr/>
          <p:nvPr/>
        </p:nvSpPr>
        <p:spPr bwMode="white">
          <a:xfrm>
            <a:off x="1767272" y="3900296"/>
            <a:ext cx="238016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E9E654-1D56-17CE-093D-015BCCD84910}"/>
              </a:ext>
            </a:extLst>
          </p:cNvPr>
          <p:cNvSpPr/>
          <p:nvPr/>
        </p:nvSpPr>
        <p:spPr bwMode="white">
          <a:xfrm>
            <a:off x="1757752" y="4452921"/>
            <a:ext cx="247537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50564E-8A62-60DC-DFEB-80DA50D2D8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4375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2940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EB0325-8D7F-B8D8-6942-BFE0191C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49596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5583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CB8E52-B3BC-E7FA-F843-C221D89D0F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47454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29233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10</cp:revision>
  <dcterms:created xsi:type="dcterms:W3CDTF">2023-07-10T09:12:00Z</dcterms:created>
  <dcterms:modified xsi:type="dcterms:W3CDTF">2023-07-13T06:33:43Z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