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64E018-687B-485A-028A-85B69B27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817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249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1FF38A-313B-A3D7-C943-B9E6CDAD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0626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0496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085B04-E872-A640-51AE-7CC9928F9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75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437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C64760-B494-1C68-6399-8D9C6917C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8"/>
          <a:stretch/>
        </p:blipFill>
        <p:spPr>
          <a:xfrm>
            <a:off x="4312613" y="3429000"/>
            <a:ext cx="3566774" cy="1206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A6580EE-800B-4660-9CCE-21204056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86" y="2379601"/>
            <a:ext cx="6971428" cy="7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8BE239-4E1A-983E-5ABA-D5C4937D4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1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9503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091A9-28FB-14B9-BF26-014106BD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1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557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BF445B-EE6C-DC3D-EA2F-C8D429A6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3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4FF467-E9F5-BB53-EE40-8F04FDBB226D}"/>
              </a:ext>
            </a:extLst>
          </p:cNvPr>
          <p:cNvSpPr/>
          <p:nvPr/>
        </p:nvSpPr>
        <p:spPr bwMode="white">
          <a:xfrm>
            <a:off x="1719669" y="2739482"/>
            <a:ext cx="714049" cy="5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07A026-50F6-99F4-769A-E5E04D25E706}"/>
              </a:ext>
            </a:extLst>
          </p:cNvPr>
          <p:cNvSpPr/>
          <p:nvPr/>
        </p:nvSpPr>
        <p:spPr bwMode="white">
          <a:xfrm>
            <a:off x="4204561" y="2749019"/>
            <a:ext cx="1018710" cy="543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1065A6-2CAD-2B6C-8B63-77512301E9DD}"/>
              </a:ext>
            </a:extLst>
          </p:cNvPr>
          <p:cNvSpPr/>
          <p:nvPr/>
        </p:nvSpPr>
        <p:spPr bwMode="white">
          <a:xfrm>
            <a:off x="9831272" y="2739482"/>
            <a:ext cx="571239" cy="5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F261DE-5889-ABFA-00A4-F00A79A1D358}"/>
              </a:ext>
            </a:extLst>
          </p:cNvPr>
          <p:cNvSpPr/>
          <p:nvPr/>
        </p:nvSpPr>
        <p:spPr bwMode="white">
          <a:xfrm>
            <a:off x="7051239" y="2739482"/>
            <a:ext cx="542677" cy="82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325CDA-9739-99A3-C5AA-403DD078D359}"/>
              </a:ext>
            </a:extLst>
          </p:cNvPr>
          <p:cNvSpPr/>
          <p:nvPr/>
        </p:nvSpPr>
        <p:spPr bwMode="white">
          <a:xfrm>
            <a:off x="1776793" y="4255905"/>
            <a:ext cx="571239" cy="5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BF4AA6-2F32-8976-B2F3-9E36F0E9D4F0}"/>
              </a:ext>
            </a:extLst>
          </p:cNvPr>
          <p:cNvSpPr/>
          <p:nvPr/>
        </p:nvSpPr>
        <p:spPr bwMode="white">
          <a:xfrm>
            <a:off x="4652033" y="4255905"/>
            <a:ext cx="723570" cy="5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25AFE5E-56EA-981C-570E-0D5654C4BA75}"/>
              </a:ext>
            </a:extLst>
          </p:cNvPr>
          <p:cNvSpPr/>
          <p:nvPr/>
        </p:nvSpPr>
        <p:spPr bwMode="white">
          <a:xfrm>
            <a:off x="7355900" y="4255905"/>
            <a:ext cx="514115" cy="5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289B44C-08FF-BBA2-BC6E-136FAB770EF5}"/>
              </a:ext>
            </a:extLst>
          </p:cNvPr>
          <p:cNvSpPr/>
          <p:nvPr/>
        </p:nvSpPr>
        <p:spPr bwMode="white">
          <a:xfrm>
            <a:off x="9840793" y="4255905"/>
            <a:ext cx="723570" cy="55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20283B-8DC5-D48C-6040-F3948BE0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12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52F179-F3A2-F0BD-D31E-3EAE013EB522}"/>
              </a:ext>
            </a:extLst>
          </p:cNvPr>
          <p:cNvSpPr/>
          <p:nvPr/>
        </p:nvSpPr>
        <p:spPr bwMode="white">
          <a:xfrm>
            <a:off x="2309950" y="4266432"/>
            <a:ext cx="333223" cy="553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24871B-D9C9-C2C8-6D53-A330F637858E}"/>
              </a:ext>
            </a:extLst>
          </p:cNvPr>
          <p:cNvSpPr/>
          <p:nvPr/>
        </p:nvSpPr>
        <p:spPr bwMode="white">
          <a:xfrm>
            <a:off x="5984925" y="4495397"/>
            <a:ext cx="437950" cy="324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2BB6E2-CB77-E637-AE00-C88C8971DF7B}"/>
              </a:ext>
            </a:extLst>
          </p:cNvPr>
          <p:cNvSpPr/>
          <p:nvPr/>
        </p:nvSpPr>
        <p:spPr bwMode="white">
          <a:xfrm>
            <a:off x="9793190" y="4504937"/>
            <a:ext cx="352264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8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53B1E-66E0-E1A8-E1CC-7A715F6434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85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60B296-F304-A483-72C7-AB64D26121BC}"/>
              </a:ext>
            </a:extLst>
          </p:cNvPr>
          <p:cNvSpPr/>
          <p:nvPr/>
        </p:nvSpPr>
        <p:spPr bwMode="white">
          <a:xfrm>
            <a:off x="1719669" y="3407334"/>
            <a:ext cx="142809" cy="7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A32C0D-06E8-A924-B80C-77BD927D6514}"/>
              </a:ext>
            </a:extLst>
          </p:cNvPr>
          <p:cNvSpPr/>
          <p:nvPr/>
        </p:nvSpPr>
        <p:spPr bwMode="white">
          <a:xfrm>
            <a:off x="5518413" y="3283337"/>
            <a:ext cx="199933" cy="553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C3CB23-141A-7D3B-790D-4404736FC612}"/>
              </a:ext>
            </a:extLst>
          </p:cNvPr>
          <p:cNvSpPr/>
          <p:nvPr/>
        </p:nvSpPr>
        <p:spPr bwMode="white">
          <a:xfrm>
            <a:off x="1529256" y="3512255"/>
            <a:ext cx="304661" cy="581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08BDC5-4DFF-916B-85F1-2E8A75774A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848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6502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C72BD7-915B-DA99-979B-3C309C81B0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11998" cy="453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94784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9</cp:revision>
  <dcterms:created xsi:type="dcterms:W3CDTF">2023-07-10T09:12:00Z</dcterms:created>
  <dcterms:modified xsi:type="dcterms:W3CDTF">2023-07-13T06:32:27Z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