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1" r:id="rId4"/>
    <p:sldId id="270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08E3CC-F33B-0BAD-B616-88A20D6269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49044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8532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ECA279-C020-31C8-16F4-B9B0E912AC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5012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395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3B8E1B-D78F-D60D-EF16-118F9EC547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931040" cy="4122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2381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03A4DE-9E45-E5B3-87E2-71052B5D9D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5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5579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20EDAF-FC7B-1533-EEA4-5B002E4A0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20"/>
          <a:stretch/>
        </p:blipFill>
        <p:spPr>
          <a:xfrm>
            <a:off x="4300029" y="3429000"/>
            <a:ext cx="3591941" cy="1224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7221B12-9466-4BFA-BE78-636D3D27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286" y="2409350"/>
            <a:ext cx="6971428" cy="7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CA05BF-0B76-372A-019D-D0DB34F7EC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86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F0163B-7AC7-9354-D107-F3AA46E5C587}"/>
              </a:ext>
            </a:extLst>
          </p:cNvPr>
          <p:cNvSpPr/>
          <p:nvPr/>
        </p:nvSpPr>
        <p:spPr bwMode="white">
          <a:xfrm>
            <a:off x="4785322" y="4064851"/>
            <a:ext cx="295140" cy="314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93A470-4448-071E-C17F-B311C0FDB0BA}"/>
              </a:ext>
            </a:extLst>
          </p:cNvPr>
          <p:cNvSpPr/>
          <p:nvPr/>
        </p:nvSpPr>
        <p:spPr bwMode="white">
          <a:xfrm>
            <a:off x="6327669" y="4074387"/>
            <a:ext cx="257057" cy="295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595B7D-3D51-95FB-B281-B748FD4A69C9}"/>
              </a:ext>
            </a:extLst>
          </p:cNvPr>
          <p:cNvSpPr/>
          <p:nvPr/>
        </p:nvSpPr>
        <p:spPr bwMode="white">
          <a:xfrm>
            <a:off x="7736727" y="4074387"/>
            <a:ext cx="342743" cy="295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53DB95-CD63-52EB-E67E-782901D86C38}"/>
              </a:ext>
            </a:extLst>
          </p:cNvPr>
          <p:cNvSpPr/>
          <p:nvPr/>
        </p:nvSpPr>
        <p:spPr bwMode="white">
          <a:xfrm>
            <a:off x="9317157" y="4074387"/>
            <a:ext cx="304661" cy="295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543C45-64CC-FA1A-860E-0191C07B4BBA}"/>
              </a:ext>
            </a:extLst>
          </p:cNvPr>
          <p:cNvSpPr/>
          <p:nvPr/>
        </p:nvSpPr>
        <p:spPr bwMode="white">
          <a:xfrm>
            <a:off x="10802380" y="4074387"/>
            <a:ext cx="276099" cy="295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BCCCFF-532E-C7CB-034F-B7F12B5AC3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36582"/>
            <a:ext cx="11520000" cy="2551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F5A785-A9FF-D541-689C-4CB7A5C33C11}"/>
              </a:ext>
            </a:extLst>
          </p:cNvPr>
          <p:cNvSpPr/>
          <p:nvPr/>
        </p:nvSpPr>
        <p:spPr bwMode="white">
          <a:xfrm>
            <a:off x="1709752" y="1997169"/>
            <a:ext cx="276099" cy="28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3DC17B5-F848-4964-B96E-2DDC220DB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"/>
          <a:stretch/>
        </p:blipFill>
        <p:spPr>
          <a:xfrm>
            <a:off x="1282063" y="3487723"/>
            <a:ext cx="10909937" cy="3302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C51FA2-1794-4029-A161-5606370484E1}"/>
              </a:ext>
            </a:extLst>
          </p:cNvPr>
          <p:cNvSpPr/>
          <p:nvPr/>
        </p:nvSpPr>
        <p:spPr bwMode="white">
          <a:xfrm>
            <a:off x="1720013" y="3621363"/>
            <a:ext cx="257057" cy="27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EDBF9D-B0EE-4615-8F5C-7DC71654F948}"/>
              </a:ext>
            </a:extLst>
          </p:cNvPr>
          <p:cNvSpPr/>
          <p:nvPr/>
        </p:nvSpPr>
        <p:spPr bwMode="white">
          <a:xfrm>
            <a:off x="1681930" y="5244134"/>
            <a:ext cx="323702" cy="267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B6D109-1C6B-3191-D768-876E2309C5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40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584B33-90EA-6559-18D8-841D83E88F48}"/>
              </a:ext>
            </a:extLst>
          </p:cNvPr>
          <p:cNvSpPr/>
          <p:nvPr/>
        </p:nvSpPr>
        <p:spPr bwMode="white">
          <a:xfrm>
            <a:off x="1738710" y="2090173"/>
            <a:ext cx="314181" cy="276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23A76E-9754-5E46-64A5-BB93761AA87D}"/>
              </a:ext>
            </a:extLst>
          </p:cNvPr>
          <p:cNvSpPr/>
          <p:nvPr/>
        </p:nvSpPr>
        <p:spPr bwMode="white">
          <a:xfrm>
            <a:off x="1776793" y="2900217"/>
            <a:ext cx="257057" cy="276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F77979-6B6E-CCEE-7D65-55AD766D8EB9}"/>
              </a:ext>
            </a:extLst>
          </p:cNvPr>
          <p:cNvSpPr/>
          <p:nvPr/>
        </p:nvSpPr>
        <p:spPr bwMode="white">
          <a:xfrm>
            <a:off x="1776793" y="3719792"/>
            <a:ext cx="257057" cy="26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9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4FC570-DB7C-D779-964A-C8A25C2929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17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6CEC69-CE5F-C539-8FF5-31DF10B082E8}"/>
              </a:ext>
            </a:extLst>
          </p:cNvPr>
          <p:cNvSpPr/>
          <p:nvPr/>
        </p:nvSpPr>
        <p:spPr bwMode="white">
          <a:xfrm>
            <a:off x="1757752" y="2222503"/>
            <a:ext cx="285619" cy="27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691BEB-1F34-23A7-3B47-4F435F6E6551}"/>
              </a:ext>
            </a:extLst>
          </p:cNvPr>
          <p:cNvSpPr/>
          <p:nvPr/>
        </p:nvSpPr>
        <p:spPr bwMode="white">
          <a:xfrm>
            <a:off x="1776793" y="3031777"/>
            <a:ext cx="257057" cy="27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191B54-8463-B1E5-9E17-319F10BCAE4D}"/>
              </a:ext>
            </a:extLst>
          </p:cNvPr>
          <p:cNvSpPr/>
          <p:nvPr/>
        </p:nvSpPr>
        <p:spPr bwMode="white">
          <a:xfrm>
            <a:off x="1738710" y="3850571"/>
            <a:ext cx="314181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D68794-E27F-2B15-D183-FB8EB72C6E30}"/>
              </a:ext>
            </a:extLst>
          </p:cNvPr>
          <p:cNvSpPr/>
          <p:nvPr/>
        </p:nvSpPr>
        <p:spPr bwMode="white">
          <a:xfrm>
            <a:off x="1776793" y="4659845"/>
            <a:ext cx="247537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DC7B1E-9535-7081-F39F-7F0E435BCEB3}"/>
              </a:ext>
            </a:extLst>
          </p:cNvPr>
          <p:cNvSpPr/>
          <p:nvPr/>
        </p:nvSpPr>
        <p:spPr bwMode="white">
          <a:xfrm>
            <a:off x="1757752" y="5459598"/>
            <a:ext cx="276099" cy="2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6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80961F-B830-979F-7FC4-3ED42D60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968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0639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48BB78-6E80-3F8C-7158-9D93983968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931039" cy="4046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2750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E211B5-D40D-5856-0709-22BE72445E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2481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7126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8</cp:revision>
  <dcterms:created xsi:type="dcterms:W3CDTF">2023-07-10T09:12:00Z</dcterms:created>
  <dcterms:modified xsi:type="dcterms:W3CDTF">2023-07-13T06:32:59Z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