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7"/>
          <a:stretch>
            <a:fillRect/>
          </a:stretch>
        </p:blipFill>
        <p:spPr>
          <a:xfrm>
            <a:off x="4786591" y="2955519"/>
            <a:ext cx="2618818" cy="946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48379" y="2065630"/>
            <a:ext cx="5895238" cy="6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63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85586" y="3741439"/>
            <a:ext cx="323702" cy="257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46710" y="3731899"/>
            <a:ext cx="590280" cy="257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84066" y="3741439"/>
            <a:ext cx="590280" cy="257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83338" y="3731899"/>
            <a:ext cx="599801" cy="26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66479" y="4695359"/>
            <a:ext cx="314181" cy="26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32396" y="4695359"/>
            <a:ext cx="314181" cy="26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31603" y="4704899"/>
            <a:ext cx="323702" cy="248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69024" y="4695359"/>
            <a:ext cx="590280" cy="26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00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61818" y="1603937"/>
            <a:ext cx="599801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65685" y="1603937"/>
            <a:ext cx="314181" cy="266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17289" y="1613463"/>
            <a:ext cx="314181" cy="247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81123" y="2689916"/>
            <a:ext cx="247537" cy="200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480829"/>
            <a:ext cx="11520000" cy="2326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725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05117"/>
            <a:ext cx="11520000" cy="3528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2023-07-10T09:12:00Z</dcterms:created>
  <dcterms:modified xsi:type="dcterms:W3CDTF">2023-07-13T11:54:59Z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