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4"/>
          <a:stretch>
            <a:fillRect/>
          </a:stretch>
        </p:blipFill>
        <p:spPr>
          <a:xfrm>
            <a:off x="4811758" y="2966753"/>
            <a:ext cx="2568484" cy="92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86474" y="2255021"/>
            <a:ext cx="4619048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6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42909" y="3083559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08495" y="3083559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21752" y="3083559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57157" y="3551057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79933" y="3551057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02710" y="3551057"/>
            <a:ext cx="1513785" cy="26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719008" y="4028095"/>
            <a:ext cx="1494743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832264" y="4028095"/>
            <a:ext cx="1523305" cy="2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33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2561" y="1728527"/>
            <a:ext cx="199933" cy="19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99438" y="1728527"/>
            <a:ext cx="247537" cy="190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713663"/>
            <a:ext cx="11520000" cy="209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10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343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2023-07-10T09:12:00Z</dcterms:created>
  <dcterms:modified xsi:type="dcterms:W3CDTF">2023-07-13T11:53:23Z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