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340"/>
          <a:stretch>
            <a:fillRect/>
          </a:stretch>
        </p:blipFill>
        <p:spPr>
          <a:xfrm>
            <a:off x="4790785" y="2880333"/>
            <a:ext cx="2610429" cy="10973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786474" y="2176916"/>
            <a:ext cx="4619048" cy="6380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7100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53090" y="1852526"/>
            <a:ext cx="209454" cy="2002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443570" y="2491529"/>
            <a:ext cx="218975" cy="2002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53090" y="3130533"/>
            <a:ext cx="209454" cy="2002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24528" y="3769536"/>
            <a:ext cx="247537" cy="2002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453090" y="4418077"/>
            <a:ext cx="209454" cy="2002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0511406" y="796954"/>
            <a:ext cx="1468073" cy="578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2879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938644" y="3996298"/>
            <a:ext cx="209454" cy="2001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775801" y="3996298"/>
            <a:ext cx="228495" cy="2001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632000" y="3996298"/>
            <a:ext cx="209454" cy="2001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459636" y="3996298"/>
            <a:ext cx="247537" cy="2001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0356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53090" y="2081749"/>
            <a:ext cx="209454" cy="2003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453090" y="2730500"/>
            <a:ext cx="209454" cy="2003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24528" y="3369712"/>
            <a:ext cx="247537" cy="2003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24528" y="4008923"/>
            <a:ext cx="247537" cy="2003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453090" y="4648134"/>
            <a:ext cx="209454" cy="2003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8266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53090" y="1986551"/>
            <a:ext cx="209454" cy="200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453090" y="2635451"/>
            <a:ext cx="209454" cy="200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53090" y="3274808"/>
            <a:ext cx="209454" cy="200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24528" y="3914166"/>
            <a:ext cx="247537" cy="200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424528" y="4553523"/>
            <a:ext cx="247537" cy="200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10</cp:revision>
  <dcterms:created xsi:type="dcterms:W3CDTF">2023-07-10T09:12:00Z</dcterms:created>
  <dcterms:modified xsi:type="dcterms:W3CDTF">2023-07-13T11:53:17Z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2052-11.1.0.14309</vt:lpwstr>
  </property>
</Properties>
</file>