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0C0487-25D7-DBF5-2A4E-3ADFA0463D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883437" cy="5122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403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DEE1BC-7997-9687-E791-274AEF7DE4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883436" cy="4922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0338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CEB34C-1820-F442-6F01-DF7C6E1402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883437" cy="4579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514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29E713-142B-8648-62B9-080F8D2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1097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5245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889A24-5BED-6D3E-D922-83CD55105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75"/>
          <a:stretch/>
        </p:blipFill>
        <p:spPr>
          <a:xfrm>
            <a:off x="4337780" y="3169207"/>
            <a:ext cx="3516440" cy="1480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410D24D-A56C-4BD5-9110-F00DE4283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476" y="2531112"/>
            <a:ext cx="4619048" cy="6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B5C083-401D-D09A-04ED-1712EBD5F9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99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F05A4D-27E4-0BC1-0FB4-75EC5BFDC4E6}"/>
              </a:ext>
            </a:extLst>
          </p:cNvPr>
          <p:cNvSpPr/>
          <p:nvPr/>
        </p:nvSpPr>
        <p:spPr bwMode="white">
          <a:xfrm>
            <a:off x="3024000" y="4082877"/>
            <a:ext cx="409388" cy="533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0481D7-6261-AEF9-BDE6-4AA76969140E}"/>
              </a:ext>
            </a:extLst>
          </p:cNvPr>
          <p:cNvSpPr/>
          <p:nvPr/>
        </p:nvSpPr>
        <p:spPr bwMode="white">
          <a:xfrm>
            <a:off x="5051900" y="4082877"/>
            <a:ext cx="314181" cy="533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97ABB9-BB81-191F-784B-C27C4AB4B636}"/>
              </a:ext>
            </a:extLst>
          </p:cNvPr>
          <p:cNvSpPr/>
          <p:nvPr/>
        </p:nvSpPr>
        <p:spPr bwMode="white">
          <a:xfrm>
            <a:off x="5670743" y="4082877"/>
            <a:ext cx="295140" cy="533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F16F52-458F-E58E-4D81-6299C8164759}"/>
              </a:ext>
            </a:extLst>
          </p:cNvPr>
          <p:cNvSpPr/>
          <p:nvPr/>
        </p:nvSpPr>
        <p:spPr bwMode="white">
          <a:xfrm>
            <a:off x="6956033" y="4082877"/>
            <a:ext cx="371305" cy="533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2617BC0-5842-365B-2219-504942F2743E}"/>
              </a:ext>
            </a:extLst>
          </p:cNvPr>
          <p:cNvSpPr/>
          <p:nvPr/>
        </p:nvSpPr>
        <p:spPr bwMode="white">
          <a:xfrm>
            <a:off x="8964892" y="4063811"/>
            <a:ext cx="390347" cy="55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BEEB4B1-10B7-7B38-07D1-2EA7C246AB21}"/>
              </a:ext>
            </a:extLst>
          </p:cNvPr>
          <p:cNvSpPr/>
          <p:nvPr/>
        </p:nvSpPr>
        <p:spPr bwMode="white">
          <a:xfrm>
            <a:off x="9659900" y="4063811"/>
            <a:ext cx="371306" cy="55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8484430-A914-ADF6-9495-060586311D09}"/>
              </a:ext>
            </a:extLst>
          </p:cNvPr>
          <p:cNvSpPr/>
          <p:nvPr/>
        </p:nvSpPr>
        <p:spPr bwMode="white">
          <a:xfrm>
            <a:off x="3738049" y="4302134"/>
            <a:ext cx="333223" cy="314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4629A9C-F421-9B52-97EA-886EC3850C48}"/>
              </a:ext>
            </a:extLst>
          </p:cNvPr>
          <p:cNvSpPr/>
          <p:nvPr/>
        </p:nvSpPr>
        <p:spPr bwMode="white">
          <a:xfrm>
            <a:off x="7651041" y="4302134"/>
            <a:ext cx="266578" cy="314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7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F11051-AE7A-6CFD-2831-FF54651EDE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9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4559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6C866E-7BAF-ED28-7C17-7BE9D0A10B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62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A94FBA6-3F35-893F-31FB-CAD028B934D2}"/>
              </a:ext>
            </a:extLst>
          </p:cNvPr>
          <p:cNvSpPr/>
          <p:nvPr/>
        </p:nvSpPr>
        <p:spPr bwMode="white">
          <a:xfrm>
            <a:off x="1148429" y="1232606"/>
            <a:ext cx="285619" cy="27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0315C9-ABC1-87EE-DC1A-66D7AC4CE2C2}"/>
              </a:ext>
            </a:extLst>
          </p:cNvPr>
          <p:cNvSpPr/>
          <p:nvPr/>
        </p:nvSpPr>
        <p:spPr bwMode="white">
          <a:xfrm>
            <a:off x="1157950" y="3063886"/>
            <a:ext cx="257057" cy="27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4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9467F8-1FF5-ADBF-C4DE-AA2C78BA9A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46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6443BFF-82DF-9D50-5981-EE059D9BE923}"/>
              </a:ext>
            </a:extLst>
          </p:cNvPr>
          <p:cNvSpPr/>
          <p:nvPr/>
        </p:nvSpPr>
        <p:spPr bwMode="white">
          <a:xfrm>
            <a:off x="1148429" y="1441786"/>
            <a:ext cx="276099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586D50-E2A5-6848-B05C-6E57F1C4DB25}"/>
              </a:ext>
            </a:extLst>
          </p:cNvPr>
          <p:cNvSpPr/>
          <p:nvPr/>
        </p:nvSpPr>
        <p:spPr bwMode="white">
          <a:xfrm>
            <a:off x="1119867" y="4193265"/>
            <a:ext cx="323702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6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5AFD8E-FC84-3EB8-C501-5EA4145E66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170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1BA1C4-9476-C3B2-BCF7-07219EE7033D}"/>
              </a:ext>
            </a:extLst>
          </p:cNvPr>
          <p:cNvSpPr/>
          <p:nvPr/>
        </p:nvSpPr>
        <p:spPr bwMode="white">
          <a:xfrm>
            <a:off x="8660231" y="2708316"/>
            <a:ext cx="437950" cy="380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7B5990-0C14-0836-80BF-5C4526D80A79}"/>
              </a:ext>
            </a:extLst>
          </p:cNvPr>
          <p:cNvSpPr/>
          <p:nvPr/>
        </p:nvSpPr>
        <p:spPr bwMode="white">
          <a:xfrm>
            <a:off x="10707173" y="3774815"/>
            <a:ext cx="437950" cy="352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F7FE3F-6A98-C78D-5125-81A0CB645DB9}"/>
              </a:ext>
            </a:extLst>
          </p:cNvPr>
          <p:cNvSpPr/>
          <p:nvPr/>
        </p:nvSpPr>
        <p:spPr bwMode="white">
          <a:xfrm>
            <a:off x="8460297" y="4488989"/>
            <a:ext cx="437950" cy="380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C36F0B-F2F0-8C93-31B4-BF0FA21B58B5}"/>
              </a:ext>
            </a:extLst>
          </p:cNvPr>
          <p:cNvSpPr/>
          <p:nvPr/>
        </p:nvSpPr>
        <p:spPr bwMode="white">
          <a:xfrm>
            <a:off x="7194049" y="4793703"/>
            <a:ext cx="437950" cy="371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2C26277-BC87-B031-6B97-FE4100934112}"/>
              </a:ext>
            </a:extLst>
          </p:cNvPr>
          <p:cNvSpPr/>
          <p:nvPr/>
        </p:nvSpPr>
        <p:spPr bwMode="white">
          <a:xfrm>
            <a:off x="10773818" y="4927015"/>
            <a:ext cx="447471" cy="371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1760CA-064F-45C4-8725-E56D21EC47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49814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510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C50ABD-1805-4359-59D0-2C2DA50732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883436" cy="5483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934135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8</cp:revision>
  <dcterms:created xsi:type="dcterms:W3CDTF">2023-07-10T09:12:00Z</dcterms:created>
  <dcterms:modified xsi:type="dcterms:W3CDTF">2023-07-13T06:20:36Z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