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910F8F-D57A-717B-5ED0-102268018F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199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186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00FCBF-D752-DFB5-0AF3-660ADABB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7441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74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E7837B-DBBD-DBBA-8C8F-7C6D0C63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8270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231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407956-12E3-D924-0B3E-32BDD8C6D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41"/>
          <a:stretch/>
        </p:blipFill>
        <p:spPr>
          <a:xfrm>
            <a:off x="4018998" y="2487077"/>
            <a:ext cx="4154004" cy="1883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246EF0-6FE5-1BC9-E5AF-F0F4C7B0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6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5DA788-0C9B-5554-3A8D-12F3A332C735}"/>
              </a:ext>
            </a:extLst>
          </p:cNvPr>
          <p:cNvSpPr/>
          <p:nvPr/>
        </p:nvSpPr>
        <p:spPr bwMode="white">
          <a:xfrm>
            <a:off x="1757752" y="2289486"/>
            <a:ext cx="276099" cy="28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69FB8E-BD31-F436-B6AC-BF3CB10103B8}"/>
              </a:ext>
            </a:extLst>
          </p:cNvPr>
          <p:cNvSpPr/>
          <p:nvPr/>
        </p:nvSpPr>
        <p:spPr bwMode="white">
          <a:xfrm>
            <a:off x="1738710" y="3013274"/>
            <a:ext cx="323702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5E95B2-135A-76E0-F94F-A48E1312DF15}"/>
              </a:ext>
            </a:extLst>
          </p:cNvPr>
          <p:cNvSpPr/>
          <p:nvPr/>
        </p:nvSpPr>
        <p:spPr bwMode="white">
          <a:xfrm>
            <a:off x="1757752" y="3718014"/>
            <a:ext cx="276099" cy="285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8BBD56-9878-30C4-1A0D-508A7C6BC401}"/>
              </a:ext>
            </a:extLst>
          </p:cNvPr>
          <p:cNvSpPr/>
          <p:nvPr/>
        </p:nvSpPr>
        <p:spPr bwMode="white">
          <a:xfrm>
            <a:off x="1776793" y="4432278"/>
            <a:ext cx="257057" cy="27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9A11A-82D7-E43D-0DE3-E279AD94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18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CE0418-3994-D6B1-B734-A0C8332A72B2}"/>
              </a:ext>
            </a:extLst>
          </p:cNvPr>
          <p:cNvSpPr/>
          <p:nvPr/>
        </p:nvSpPr>
        <p:spPr bwMode="white">
          <a:xfrm>
            <a:off x="1776793" y="2032189"/>
            <a:ext cx="257057" cy="26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C6B6F1-21B6-73D1-61F7-5A49D62CE160}"/>
              </a:ext>
            </a:extLst>
          </p:cNvPr>
          <p:cNvSpPr/>
          <p:nvPr/>
        </p:nvSpPr>
        <p:spPr bwMode="white">
          <a:xfrm>
            <a:off x="1776793" y="3450951"/>
            <a:ext cx="257057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3AFC74-1D6F-144E-23D0-14B152293B5D}"/>
              </a:ext>
            </a:extLst>
          </p:cNvPr>
          <p:cNvSpPr/>
          <p:nvPr/>
        </p:nvSpPr>
        <p:spPr bwMode="white">
          <a:xfrm>
            <a:off x="1738710" y="4879234"/>
            <a:ext cx="323702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A41E64-B678-364D-56FC-80426D30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BBA7F3-A3C4-2BB0-7E7A-6E616FC04530}"/>
              </a:ext>
            </a:extLst>
          </p:cNvPr>
          <p:cNvSpPr/>
          <p:nvPr/>
        </p:nvSpPr>
        <p:spPr bwMode="white">
          <a:xfrm>
            <a:off x="1776793" y="2328202"/>
            <a:ext cx="257057" cy="276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2028D8-F353-2AFA-3599-8D1B03060B55}"/>
              </a:ext>
            </a:extLst>
          </p:cNvPr>
          <p:cNvSpPr/>
          <p:nvPr/>
        </p:nvSpPr>
        <p:spPr bwMode="white">
          <a:xfrm>
            <a:off x="1776793" y="3757441"/>
            <a:ext cx="257057" cy="276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78E3E-A195-00F9-9703-6777C0C181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558AC9-7AF8-410F-67A9-934EC0A60794}"/>
              </a:ext>
            </a:extLst>
          </p:cNvPr>
          <p:cNvSpPr/>
          <p:nvPr/>
        </p:nvSpPr>
        <p:spPr bwMode="white">
          <a:xfrm>
            <a:off x="1129388" y="1270636"/>
            <a:ext cx="314181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F0B0D3-8FCD-A3DB-BC4E-1B2C42CBCDF1}"/>
              </a:ext>
            </a:extLst>
          </p:cNvPr>
          <p:cNvSpPr/>
          <p:nvPr/>
        </p:nvSpPr>
        <p:spPr bwMode="white">
          <a:xfrm>
            <a:off x="1157950" y="2690878"/>
            <a:ext cx="266578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DCA5B7-1C83-4AB9-324F-B528AF85630B}"/>
              </a:ext>
            </a:extLst>
          </p:cNvPr>
          <p:cNvSpPr/>
          <p:nvPr/>
        </p:nvSpPr>
        <p:spPr bwMode="white">
          <a:xfrm>
            <a:off x="1119867" y="4120653"/>
            <a:ext cx="323702" cy="2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E25171-B989-33D6-CDD5-FB6B28FA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64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A65289-C4EF-0DE1-4265-70F628B8182C}"/>
              </a:ext>
            </a:extLst>
          </p:cNvPr>
          <p:cNvSpPr/>
          <p:nvPr/>
        </p:nvSpPr>
        <p:spPr bwMode="white">
          <a:xfrm>
            <a:off x="3528595" y="5086281"/>
            <a:ext cx="238016" cy="27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4309DE-938B-0B60-5C0E-F96D55995470}"/>
              </a:ext>
            </a:extLst>
          </p:cNvPr>
          <p:cNvSpPr/>
          <p:nvPr/>
        </p:nvSpPr>
        <p:spPr bwMode="white">
          <a:xfrm>
            <a:off x="5404165" y="5095820"/>
            <a:ext cx="161851" cy="267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15A746-D4F3-95E0-7538-78CDAF3B9D3F}"/>
              </a:ext>
            </a:extLst>
          </p:cNvPr>
          <p:cNvSpPr/>
          <p:nvPr/>
        </p:nvSpPr>
        <p:spPr bwMode="white">
          <a:xfrm>
            <a:off x="7222611" y="5086281"/>
            <a:ext cx="247537" cy="27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87A30E-C499-6718-9A2A-9FAC31E2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4737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18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5D41F1-4BB8-C717-8D89-B0F67E99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06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8574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6</cp:revision>
  <dcterms:created xsi:type="dcterms:W3CDTF">2023-07-10T09:12:00Z</dcterms:created>
  <dcterms:modified xsi:type="dcterms:W3CDTF">2023-07-13T06:18:26Z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