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4"/>
          <a:stretch>
            <a:fillRect/>
          </a:stretch>
        </p:blipFill>
        <p:spPr>
          <a:xfrm>
            <a:off x="4811758" y="2987636"/>
            <a:ext cx="2568484" cy="88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63298" y="2124456"/>
            <a:ext cx="4266667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08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09487" y="2641590"/>
            <a:ext cx="580760" cy="24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80264" y="2632068"/>
            <a:ext cx="590280" cy="24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65289" y="2632068"/>
            <a:ext cx="590280" cy="257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54909" y="2632068"/>
            <a:ext cx="590280" cy="257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61818" y="3517604"/>
            <a:ext cx="304661" cy="257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61223" y="3527126"/>
            <a:ext cx="599801" cy="257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55702" y="3527126"/>
            <a:ext cx="856859" cy="24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88198" y="3517604"/>
            <a:ext cx="314181" cy="26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62082" y="4565012"/>
            <a:ext cx="209454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37652" y="4565012"/>
            <a:ext cx="247537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39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80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58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2023-07-10T09:12:00Z</dcterms:created>
  <dcterms:modified xsi:type="dcterms:W3CDTF">2023-07-13T11:52:34Z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