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1" r:id="rId5"/>
    <p:sldId id="270" r:id="rId6"/>
    <p:sldId id="269" r:id="rId7"/>
    <p:sldId id="267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6278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32300"/>
            <a:ext cx="6502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6310"/>
            <a:ext cx="6921519" cy="4341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7"/>
          <a:stretch>
            <a:fillRect/>
          </a:stretch>
        </p:blipFill>
        <p:spPr>
          <a:xfrm>
            <a:off x="4354557" y="2848063"/>
            <a:ext cx="3482884" cy="153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66" y="2453342"/>
            <a:ext cx="4266667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55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81322" y="3710436"/>
            <a:ext cx="8263933" cy="1258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4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2517817"/>
            <a:ext cx="257057" cy="27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3365273"/>
            <a:ext cx="314181" cy="27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4203207"/>
            <a:ext cx="276099" cy="28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76793" y="5050662"/>
            <a:ext cx="257057" cy="276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62347" y="4025529"/>
            <a:ext cx="276099" cy="28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66148" y="4025529"/>
            <a:ext cx="257057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0909" y="4025529"/>
            <a:ext cx="276099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16628" y="4025529"/>
            <a:ext cx="323702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5"/>
          <a:stretch>
            <a:fillRect/>
          </a:stretch>
        </p:blipFill>
        <p:spPr>
          <a:xfrm>
            <a:off x="1575521" y="4454916"/>
            <a:ext cx="10370864" cy="2403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 r="3534"/>
          <a:stretch>
            <a:fillRect/>
          </a:stretch>
        </p:blipFill>
        <p:spPr>
          <a:xfrm>
            <a:off x="1127198" y="4798503"/>
            <a:ext cx="11112802" cy="160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9115" y="4997491"/>
            <a:ext cx="3751140" cy="1363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30669" y="4940301"/>
            <a:ext cx="3018049" cy="137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14636" y="5197656"/>
            <a:ext cx="1409057" cy="991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5775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56785"/>
            <a:ext cx="64423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0" y="295140"/>
            <a:ext cx="67431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</cp:revision>
  <dcterms:created xsi:type="dcterms:W3CDTF">2023-07-10T09:12:00Z</dcterms:created>
  <dcterms:modified xsi:type="dcterms:W3CDTF">2023-07-13T11:51:31Z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