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9" r:id="rId4"/>
    <p:sldId id="267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58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8DA651B-15DB-2F4A-0510-96DC3AC2A25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55344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19342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46C75F0-CED3-7C86-D2D7-5D5A40389ED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7007206" cy="56362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96272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5BB6EE4-F92E-056C-2FAC-33480B4AA3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28"/>
          <a:stretch/>
        </p:blipFill>
        <p:spPr>
          <a:xfrm>
            <a:off x="4237112" y="2410847"/>
            <a:ext cx="3717776" cy="2036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8718E4A-344D-F592-DFAA-2B18DB5B614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45" y="811671"/>
            <a:ext cx="11520000" cy="3569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C57367F-5B21-59B3-2B73-0AE99DE9058E}"/>
              </a:ext>
            </a:extLst>
          </p:cNvPr>
          <p:cNvSpPr/>
          <p:nvPr/>
        </p:nvSpPr>
        <p:spPr bwMode="white">
          <a:xfrm>
            <a:off x="1809217" y="1766017"/>
            <a:ext cx="276099" cy="286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6DD9EB6-D307-5607-12BB-7CE29955C9A6}"/>
              </a:ext>
            </a:extLst>
          </p:cNvPr>
          <p:cNvSpPr/>
          <p:nvPr/>
        </p:nvSpPr>
        <p:spPr bwMode="white">
          <a:xfrm>
            <a:off x="1780655" y="2510407"/>
            <a:ext cx="323702" cy="276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BAD863F-31CB-DCEC-6E1E-2E520A556093}"/>
              </a:ext>
            </a:extLst>
          </p:cNvPr>
          <p:cNvSpPr/>
          <p:nvPr/>
        </p:nvSpPr>
        <p:spPr bwMode="white">
          <a:xfrm>
            <a:off x="1809217" y="3245254"/>
            <a:ext cx="285619" cy="276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5496D91-0782-C727-7F3A-2BC5F831A5D3}"/>
              </a:ext>
            </a:extLst>
          </p:cNvPr>
          <p:cNvSpPr/>
          <p:nvPr/>
        </p:nvSpPr>
        <p:spPr bwMode="white">
          <a:xfrm>
            <a:off x="1818738" y="3989644"/>
            <a:ext cx="266578" cy="276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E980DEAA-EE91-457C-9707-B311EFA135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0" y="4070834"/>
            <a:ext cx="11520000" cy="2785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523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FAE7EB9-445E-4453-DAD8-F89173D6CE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947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FAB166B-174D-4C18-B892-2CAD7FE34898}"/>
              </a:ext>
            </a:extLst>
          </p:cNvPr>
          <p:cNvSpPr/>
          <p:nvPr/>
        </p:nvSpPr>
        <p:spPr bwMode="white">
          <a:xfrm>
            <a:off x="1738710" y="2004726"/>
            <a:ext cx="323702" cy="266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9492DF9-B1A3-D7FB-13FA-E167B6F873F0}"/>
              </a:ext>
            </a:extLst>
          </p:cNvPr>
          <p:cNvSpPr/>
          <p:nvPr/>
        </p:nvSpPr>
        <p:spPr bwMode="white">
          <a:xfrm>
            <a:off x="1776793" y="3482383"/>
            <a:ext cx="266578" cy="276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C0EEFF4-D1A0-69B2-73F2-5F86F72F276E}"/>
              </a:ext>
            </a:extLst>
          </p:cNvPr>
          <p:cNvSpPr/>
          <p:nvPr/>
        </p:nvSpPr>
        <p:spPr bwMode="white">
          <a:xfrm>
            <a:off x="1776793" y="4960039"/>
            <a:ext cx="266578" cy="276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00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39BC98C-8BA2-15AD-494F-D3A88A0EC78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919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E73C699-27BA-4658-C6A1-156977CB3EB4}"/>
              </a:ext>
            </a:extLst>
          </p:cNvPr>
          <p:cNvSpPr/>
          <p:nvPr/>
        </p:nvSpPr>
        <p:spPr bwMode="white">
          <a:xfrm>
            <a:off x="1776793" y="1985660"/>
            <a:ext cx="266578" cy="276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5043AC5-01AC-0C02-B2F0-32D6697E6B46}"/>
              </a:ext>
            </a:extLst>
          </p:cNvPr>
          <p:cNvSpPr/>
          <p:nvPr/>
        </p:nvSpPr>
        <p:spPr bwMode="white">
          <a:xfrm>
            <a:off x="1776793" y="3463316"/>
            <a:ext cx="266578" cy="276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DD3C84A-9044-DD32-02CF-C9530BD4E9F4}"/>
              </a:ext>
            </a:extLst>
          </p:cNvPr>
          <p:cNvSpPr/>
          <p:nvPr/>
        </p:nvSpPr>
        <p:spPr bwMode="white">
          <a:xfrm>
            <a:off x="1738710" y="4950506"/>
            <a:ext cx="323702" cy="266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48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A5FB7D5-2412-ACB6-9C14-A998370B280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221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57C1E13-70D6-42D3-869C-3B28F909F8A4}"/>
              </a:ext>
            </a:extLst>
          </p:cNvPr>
          <p:cNvSpPr/>
          <p:nvPr/>
        </p:nvSpPr>
        <p:spPr bwMode="white">
          <a:xfrm>
            <a:off x="3166809" y="2423583"/>
            <a:ext cx="295140" cy="3049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557B076-7BC1-EA33-61CA-E771091944B4}"/>
              </a:ext>
            </a:extLst>
          </p:cNvPr>
          <p:cNvSpPr/>
          <p:nvPr/>
        </p:nvSpPr>
        <p:spPr bwMode="white">
          <a:xfrm>
            <a:off x="4794842" y="2528402"/>
            <a:ext cx="342743" cy="2953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BC0F547-E3A3-5ABD-EA0C-B29DCB6782CE}"/>
              </a:ext>
            </a:extLst>
          </p:cNvPr>
          <p:cNvSpPr/>
          <p:nvPr/>
        </p:nvSpPr>
        <p:spPr bwMode="white">
          <a:xfrm>
            <a:off x="4937652" y="3595646"/>
            <a:ext cx="266578" cy="2953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06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4B68050-F8FB-0D2A-DBE4-0CDAB110BE4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520805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38548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1DEEA06-4FB7-0730-5AB3-E8F4E509A52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40386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28928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139576F-7321-DFFC-4024-8DD512FC338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505890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103542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曾 艺</cp:lastModifiedBy>
  <cp:revision>7</cp:revision>
  <dcterms:created xsi:type="dcterms:W3CDTF">2023-07-10T09:12:00Z</dcterms:created>
  <dcterms:modified xsi:type="dcterms:W3CDTF">2023-07-12T15:13:00Z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