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7" r:id="rId4"/>
    <p:sldId id="276" r:id="rId5"/>
    <p:sldId id="275" r:id="rId6"/>
    <p:sldId id="274" r:id="rId7"/>
    <p:sldId id="271" r:id="rId8"/>
    <p:sldId id="270" r:id="rId9"/>
    <p:sldId id="269" r:id="rId10"/>
    <p:sldId id="268" r:id="rId11"/>
    <p:sldId id="266" r:id="rId12"/>
    <p:sldId id="265" r:id="rId13"/>
    <p:sldId id="264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2B71A4-70EB-C2DC-10FD-42758AECA6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65660"/>
            <a:ext cx="11520000" cy="2708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F7AA3E-96D5-D587-5CE2-4A5387A707C8}"/>
              </a:ext>
            </a:extLst>
          </p:cNvPr>
          <p:cNvSpPr/>
          <p:nvPr/>
        </p:nvSpPr>
        <p:spPr bwMode="white">
          <a:xfrm>
            <a:off x="1500694" y="1175911"/>
            <a:ext cx="304661" cy="3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04E263-4723-7B80-3545-F233813C7261}"/>
              </a:ext>
            </a:extLst>
          </p:cNvPr>
          <p:cNvSpPr/>
          <p:nvPr/>
        </p:nvSpPr>
        <p:spPr bwMode="white">
          <a:xfrm>
            <a:off x="1500694" y="2086685"/>
            <a:ext cx="276099" cy="228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B43B9D5-87FE-77FE-B59F-B8BF3BE5D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3"/>
          <a:stretch/>
        </p:blipFill>
        <p:spPr>
          <a:xfrm>
            <a:off x="1177202" y="3428625"/>
            <a:ext cx="9709875" cy="3206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3D16F3-7364-BDDA-6711-19182F7C5C38}"/>
              </a:ext>
            </a:extLst>
          </p:cNvPr>
          <p:cNvSpPr/>
          <p:nvPr/>
        </p:nvSpPr>
        <p:spPr bwMode="white">
          <a:xfrm>
            <a:off x="1519945" y="3495428"/>
            <a:ext cx="228495" cy="22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37679D-6AE0-59F7-76BC-29A21FACB25F}"/>
              </a:ext>
            </a:extLst>
          </p:cNvPr>
          <p:cNvSpPr/>
          <p:nvPr/>
        </p:nvSpPr>
        <p:spPr bwMode="white">
          <a:xfrm>
            <a:off x="1510425" y="4430672"/>
            <a:ext cx="247537" cy="238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4D9D03-DE63-AFDB-1710-70506E17E426}"/>
              </a:ext>
            </a:extLst>
          </p:cNvPr>
          <p:cNvSpPr/>
          <p:nvPr/>
        </p:nvSpPr>
        <p:spPr bwMode="white">
          <a:xfrm>
            <a:off x="1519945" y="5375460"/>
            <a:ext cx="228495" cy="22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6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68C9ED-6411-BECE-3199-368D56F8A4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6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D9756B-AE19-5AA3-7A32-EEFEF5843358}"/>
              </a:ext>
            </a:extLst>
          </p:cNvPr>
          <p:cNvSpPr/>
          <p:nvPr/>
        </p:nvSpPr>
        <p:spPr bwMode="white">
          <a:xfrm>
            <a:off x="4890049" y="3185884"/>
            <a:ext cx="399867" cy="228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935397-EA92-002F-F331-F92590A057C7}"/>
              </a:ext>
            </a:extLst>
          </p:cNvPr>
          <p:cNvSpPr/>
          <p:nvPr/>
        </p:nvSpPr>
        <p:spPr bwMode="white">
          <a:xfrm>
            <a:off x="6575206" y="3185884"/>
            <a:ext cx="799735" cy="285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E23005-4382-DB65-FCD7-81EBD84E19D3}"/>
              </a:ext>
            </a:extLst>
          </p:cNvPr>
          <p:cNvSpPr/>
          <p:nvPr/>
        </p:nvSpPr>
        <p:spPr bwMode="white">
          <a:xfrm>
            <a:off x="7917619" y="3652800"/>
            <a:ext cx="628363" cy="228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92750E-18FC-2301-23E5-51E66A0A77B0}"/>
              </a:ext>
            </a:extLst>
          </p:cNvPr>
          <p:cNvSpPr/>
          <p:nvPr/>
        </p:nvSpPr>
        <p:spPr bwMode="white">
          <a:xfrm>
            <a:off x="9202909" y="3652800"/>
            <a:ext cx="856859" cy="228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D4552E-D8E0-0891-8291-3778C284EC49}"/>
              </a:ext>
            </a:extLst>
          </p:cNvPr>
          <p:cNvSpPr/>
          <p:nvPr/>
        </p:nvSpPr>
        <p:spPr bwMode="white">
          <a:xfrm>
            <a:off x="4842446" y="4148302"/>
            <a:ext cx="466512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9F3BAF-B41D-BFC4-ADC5-891D355BE077}"/>
              </a:ext>
            </a:extLst>
          </p:cNvPr>
          <p:cNvSpPr/>
          <p:nvPr/>
        </p:nvSpPr>
        <p:spPr bwMode="white">
          <a:xfrm>
            <a:off x="7612958" y="4119716"/>
            <a:ext cx="1551867" cy="285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D6DA107-7CA4-0EE8-0C17-B6D8363D76FD}"/>
              </a:ext>
            </a:extLst>
          </p:cNvPr>
          <p:cNvSpPr/>
          <p:nvPr/>
        </p:nvSpPr>
        <p:spPr bwMode="white">
          <a:xfrm>
            <a:off x="6832264" y="4504399"/>
            <a:ext cx="609322" cy="36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40EC218-0EFB-0772-1C51-5234471AFF86}"/>
              </a:ext>
            </a:extLst>
          </p:cNvPr>
          <p:cNvSpPr/>
          <p:nvPr/>
        </p:nvSpPr>
        <p:spPr bwMode="white">
          <a:xfrm>
            <a:off x="8603107" y="4586631"/>
            <a:ext cx="856859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E99CFBC-A0C1-7F97-EABE-78B1E22D04A3}"/>
              </a:ext>
            </a:extLst>
          </p:cNvPr>
          <p:cNvSpPr/>
          <p:nvPr/>
        </p:nvSpPr>
        <p:spPr bwMode="white">
          <a:xfrm>
            <a:off x="5671415" y="5009461"/>
            <a:ext cx="323030" cy="285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606C00D-EE2E-D9F8-1368-9256A794293B}"/>
              </a:ext>
            </a:extLst>
          </p:cNvPr>
          <p:cNvSpPr/>
          <p:nvPr/>
        </p:nvSpPr>
        <p:spPr bwMode="white">
          <a:xfrm>
            <a:off x="6870347" y="5059518"/>
            <a:ext cx="828297" cy="285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9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B3FDDF-7E79-16F0-6864-567E9320BB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98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06ACF1-DBA7-F57C-22EF-FCDA6D8B1E47}"/>
              </a:ext>
            </a:extLst>
          </p:cNvPr>
          <p:cNvSpPr/>
          <p:nvPr/>
        </p:nvSpPr>
        <p:spPr bwMode="white">
          <a:xfrm>
            <a:off x="2547966" y="2166336"/>
            <a:ext cx="476033" cy="171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CEC186-29AF-BDA0-6491-B496463E9BA3}"/>
              </a:ext>
            </a:extLst>
          </p:cNvPr>
          <p:cNvSpPr/>
          <p:nvPr/>
        </p:nvSpPr>
        <p:spPr bwMode="white">
          <a:xfrm>
            <a:off x="4337851" y="2099631"/>
            <a:ext cx="1637553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9F77DA-FB34-A097-8695-84839CDFD5D3}"/>
              </a:ext>
            </a:extLst>
          </p:cNvPr>
          <p:cNvSpPr/>
          <p:nvPr/>
        </p:nvSpPr>
        <p:spPr bwMode="white">
          <a:xfrm>
            <a:off x="1805355" y="3033499"/>
            <a:ext cx="418909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F71BA3-5DFE-8617-6B31-485BE907B215}"/>
              </a:ext>
            </a:extLst>
          </p:cNvPr>
          <p:cNvSpPr/>
          <p:nvPr/>
        </p:nvSpPr>
        <p:spPr bwMode="white">
          <a:xfrm>
            <a:off x="2852628" y="3100204"/>
            <a:ext cx="552198" cy="219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70DEED-AB17-6F5D-30B2-79987E9CF5D5}"/>
              </a:ext>
            </a:extLst>
          </p:cNvPr>
          <p:cNvSpPr/>
          <p:nvPr/>
        </p:nvSpPr>
        <p:spPr bwMode="white">
          <a:xfrm>
            <a:off x="1786314" y="3976896"/>
            <a:ext cx="4922181" cy="285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4A6BE3-A075-C85A-9AF9-3DE3D87905BA}"/>
              </a:ext>
            </a:extLst>
          </p:cNvPr>
          <p:cNvSpPr/>
          <p:nvPr/>
        </p:nvSpPr>
        <p:spPr bwMode="white">
          <a:xfrm>
            <a:off x="1786314" y="4910764"/>
            <a:ext cx="5541024" cy="285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F5F5C6-8447-D0F6-7367-B61341CEC87C}"/>
              </a:ext>
            </a:extLst>
          </p:cNvPr>
          <p:cNvSpPr/>
          <p:nvPr/>
        </p:nvSpPr>
        <p:spPr bwMode="white">
          <a:xfrm>
            <a:off x="1805355" y="5854161"/>
            <a:ext cx="3760661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630ACA-DB43-5B7E-0062-940118420F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86520"/>
            <a:ext cx="11520000" cy="4237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288338-067A-7DF3-016D-F1593E93D0F1}"/>
              </a:ext>
            </a:extLst>
          </p:cNvPr>
          <p:cNvSpPr/>
          <p:nvPr/>
        </p:nvSpPr>
        <p:spPr bwMode="white">
          <a:xfrm>
            <a:off x="2376595" y="2062518"/>
            <a:ext cx="247537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B29811-025D-1EF7-036D-2C272A8AC42F}"/>
              </a:ext>
            </a:extLst>
          </p:cNvPr>
          <p:cNvSpPr/>
          <p:nvPr/>
        </p:nvSpPr>
        <p:spPr bwMode="white">
          <a:xfrm>
            <a:off x="2367074" y="2986207"/>
            <a:ext cx="238016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5EF957-D7B4-3643-D16B-212E74FE597B}"/>
              </a:ext>
            </a:extLst>
          </p:cNvPr>
          <p:cNvSpPr/>
          <p:nvPr/>
        </p:nvSpPr>
        <p:spPr bwMode="white">
          <a:xfrm>
            <a:off x="2357553" y="3928941"/>
            <a:ext cx="276099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7145C45-9434-4D3F-1B16-FA2A582BAE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75"/>
          <a:stretch/>
        </p:blipFill>
        <p:spPr>
          <a:xfrm>
            <a:off x="1140915" y="4900282"/>
            <a:ext cx="8424000" cy="1751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935B69-0D6A-21CB-B9E0-A006F3DF2052}"/>
              </a:ext>
            </a:extLst>
          </p:cNvPr>
          <p:cNvSpPr/>
          <p:nvPr/>
        </p:nvSpPr>
        <p:spPr bwMode="white">
          <a:xfrm>
            <a:off x="2369080" y="5315253"/>
            <a:ext cx="214464" cy="308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811B67-204A-9698-728E-C6B2EA6C3D25}"/>
              </a:ext>
            </a:extLst>
          </p:cNvPr>
          <p:cNvSpPr/>
          <p:nvPr/>
        </p:nvSpPr>
        <p:spPr bwMode="white">
          <a:xfrm>
            <a:off x="3321146" y="6328387"/>
            <a:ext cx="218975" cy="238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9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C254F6-0068-611A-E500-BA8664B614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876800"/>
            <a:ext cx="11520000" cy="5504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855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9E90E0-84B0-6B89-4946-2CA1A596CA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52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5B9F96-A868-C3DE-C670-B9EEC89280F2}"/>
              </a:ext>
            </a:extLst>
          </p:cNvPr>
          <p:cNvSpPr/>
          <p:nvPr/>
        </p:nvSpPr>
        <p:spPr bwMode="white">
          <a:xfrm>
            <a:off x="1053223" y="1146737"/>
            <a:ext cx="247537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3CBDE5-2D57-92A3-A4AC-7FBA08F18452}"/>
              </a:ext>
            </a:extLst>
          </p:cNvPr>
          <p:cNvSpPr/>
          <p:nvPr/>
        </p:nvSpPr>
        <p:spPr bwMode="white">
          <a:xfrm>
            <a:off x="1053223" y="2081063"/>
            <a:ext cx="247537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BFA126-7AC9-66C8-7C9E-CD4B25A9E1AE}"/>
              </a:ext>
            </a:extLst>
          </p:cNvPr>
          <p:cNvSpPr/>
          <p:nvPr/>
        </p:nvSpPr>
        <p:spPr bwMode="white">
          <a:xfrm>
            <a:off x="1034181" y="3024922"/>
            <a:ext cx="285619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92FB20-6F22-D547-4DF0-2FF2D447BDCA}"/>
              </a:ext>
            </a:extLst>
          </p:cNvPr>
          <p:cNvSpPr/>
          <p:nvPr/>
        </p:nvSpPr>
        <p:spPr bwMode="white">
          <a:xfrm>
            <a:off x="1062743" y="3959248"/>
            <a:ext cx="228495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F0E263-B4F3-399B-C550-3269EC913943}"/>
              </a:ext>
            </a:extLst>
          </p:cNvPr>
          <p:cNvSpPr/>
          <p:nvPr/>
        </p:nvSpPr>
        <p:spPr bwMode="white">
          <a:xfrm>
            <a:off x="1043702" y="4893573"/>
            <a:ext cx="266578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7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9526B5-036B-0E61-F27B-570B6CD1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5" y="1080000"/>
            <a:ext cx="11520000" cy="4665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982CE0-97B9-BD65-B92C-B5F3CDC2EBD4}"/>
              </a:ext>
            </a:extLst>
          </p:cNvPr>
          <p:cNvSpPr/>
          <p:nvPr/>
        </p:nvSpPr>
        <p:spPr bwMode="white">
          <a:xfrm>
            <a:off x="1245364" y="5388367"/>
            <a:ext cx="3018049" cy="28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39360B-7245-DF60-2790-9EBDD61672B8}"/>
              </a:ext>
            </a:extLst>
          </p:cNvPr>
          <p:cNvSpPr/>
          <p:nvPr/>
        </p:nvSpPr>
        <p:spPr bwMode="white">
          <a:xfrm>
            <a:off x="1226323" y="4912279"/>
            <a:ext cx="10672661" cy="29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02EC64-104C-64D2-14F8-3BDEB8044531}"/>
              </a:ext>
            </a:extLst>
          </p:cNvPr>
          <p:cNvSpPr/>
          <p:nvPr/>
        </p:nvSpPr>
        <p:spPr bwMode="white">
          <a:xfrm>
            <a:off x="1235843" y="3527093"/>
            <a:ext cx="10672661" cy="28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910D95-D08D-2621-7AC7-911904A35F82}"/>
              </a:ext>
            </a:extLst>
          </p:cNvPr>
          <p:cNvSpPr/>
          <p:nvPr/>
        </p:nvSpPr>
        <p:spPr bwMode="white">
          <a:xfrm>
            <a:off x="1226323" y="3993660"/>
            <a:ext cx="10682182" cy="28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8A52CC-F6CE-8BA6-B1D7-BB8487C867F2}"/>
              </a:ext>
            </a:extLst>
          </p:cNvPr>
          <p:cNvSpPr/>
          <p:nvPr/>
        </p:nvSpPr>
        <p:spPr bwMode="white">
          <a:xfrm>
            <a:off x="1235843" y="4460227"/>
            <a:ext cx="10663140" cy="28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2598C8-DCA3-90E8-588F-BAD2C58DD84B}"/>
              </a:ext>
            </a:extLst>
          </p:cNvPr>
          <p:cNvSpPr/>
          <p:nvPr/>
        </p:nvSpPr>
        <p:spPr bwMode="white">
          <a:xfrm>
            <a:off x="1835645" y="3046013"/>
            <a:ext cx="10063338" cy="28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5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2E445E-C14F-CD29-3DB3-5F22766A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76" y="2709952"/>
            <a:ext cx="4019048" cy="14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AD6850-F1DB-A404-4552-9D13B9638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5"/>
          <a:stretch/>
        </p:blipFill>
        <p:spPr>
          <a:xfrm>
            <a:off x="720000" y="1080000"/>
            <a:ext cx="9809888" cy="3293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817216-E4C4-A7A9-02C9-50CB29444EBE}"/>
              </a:ext>
            </a:extLst>
          </p:cNvPr>
          <p:cNvSpPr/>
          <p:nvPr/>
        </p:nvSpPr>
        <p:spPr bwMode="white">
          <a:xfrm>
            <a:off x="1510214" y="2092046"/>
            <a:ext cx="238016" cy="238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223353-27B6-6F43-BDEA-1E023DA34C1E}"/>
              </a:ext>
            </a:extLst>
          </p:cNvPr>
          <p:cNvSpPr/>
          <p:nvPr/>
        </p:nvSpPr>
        <p:spPr bwMode="white">
          <a:xfrm>
            <a:off x="1491173" y="2569426"/>
            <a:ext cx="276099" cy="2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354218-4715-DDBE-FF89-3283B355AD41}"/>
              </a:ext>
            </a:extLst>
          </p:cNvPr>
          <p:cNvSpPr/>
          <p:nvPr/>
        </p:nvSpPr>
        <p:spPr bwMode="white">
          <a:xfrm>
            <a:off x="1491173" y="3037259"/>
            <a:ext cx="276099" cy="2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643819-DC96-D5DB-8868-7CF9AD255705}"/>
              </a:ext>
            </a:extLst>
          </p:cNvPr>
          <p:cNvSpPr/>
          <p:nvPr/>
        </p:nvSpPr>
        <p:spPr bwMode="white">
          <a:xfrm>
            <a:off x="1510214" y="3505092"/>
            <a:ext cx="238016" cy="238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B459F99-DA90-9A66-17D7-7A535F22280A}"/>
              </a:ext>
            </a:extLst>
          </p:cNvPr>
          <p:cNvSpPr/>
          <p:nvPr/>
        </p:nvSpPr>
        <p:spPr bwMode="white">
          <a:xfrm>
            <a:off x="1519735" y="3982472"/>
            <a:ext cx="218975" cy="2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8EC29B-F8D7-B2B5-D098-4CD37962E0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59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FC14E4-EB63-2CCF-9BA6-43E843C43828}"/>
              </a:ext>
            </a:extLst>
          </p:cNvPr>
          <p:cNvSpPr/>
          <p:nvPr/>
        </p:nvSpPr>
        <p:spPr bwMode="white">
          <a:xfrm>
            <a:off x="1519735" y="1642358"/>
            <a:ext cx="228495" cy="22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561FA1-1CC9-A9B1-8660-A7209E57D0A6}"/>
              </a:ext>
            </a:extLst>
          </p:cNvPr>
          <p:cNvSpPr/>
          <p:nvPr/>
        </p:nvSpPr>
        <p:spPr bwMode="white">
          <a:xfrm>
            <a:off x="1491173" y="3157865"/>
            <a:ext cx="276099" cy="22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8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0CD9A8-7727-FEE3-FB1D-6BBC4D4FD6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8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3A48B45-6A6B-251C-CB45-88242DA1E740}"/>
              </a:ext>
            </a:extLst>
          </p:cNvPr>
          <p:cNvSpPr/>
          <p:nvPr/>
        </p:nvSpPr>
        <p:spPr bwMode="white">
          <a:xfrm>
            <a:off x="1043702" y="1213511"/>
            <a:ext cx="266578" cy="228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FF15AF-7AEA-9C2D-D1D2-9936F3B22EBF}"/>
              </a:ext>
            </a:extLst>
          </p:cNvPr>
          <p:cNvSpPr/>
          <p:nvPr/>
        </p:nvSpPr>
        <p:spPr bwMode="white">
          <a:xfrm>
            <a:off x="1062743" y="2729825"/>
            <a:ext cx="228495" cy="228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705F45-1E88-84FB-32F9-C125368AA6A6}"/>
              </a:ext>
            </a:extLst>
          </p:cNvPr>
          <p:cNvSpPr/>
          <p:nvPr/>
        </p:nvSpPr>
        <p:spPr bwMode="white">
          <a:xfrm>
            <a:off x="1053223" y="4236602"/>
            <a:ext cx="247537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8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C2A116-08EA-E5EE-42F0-10C4C2A6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393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42D456-D337-7981-D3CB-D9C99130AA5C}"/>
              </a:ext>
            </a:extLst>
          </p:cNvPr>
          <p:cNvSpPr/>
          <p:nvPr/>
        </p:nvSpPr>
        <p:spPr bwMode="white">
          <a:xfrm>
            <a:off x="1519735" y="1614525"/>
            <a:ext cx="218975" cy="22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F28D27C-9259-CDC1-BDB3-1946D15C81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7"/>
          <a:stretch/>
        </p:blipFill>
        <p:spPr>
          <a:xfrm>
            <a:off x="1176768" y="2448555"/>
            <a:ext cx="9838463" cy="1821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5B17A8-0E38-62A1-AFDF-B2BA657534D7}"/>
              </a:ext>
            </a:extLst>
          </p:cNvPr>
          <p:cNvSpPr/>
          <p:nvPr/>
        </p:nvSpPr>
        <p:spPr bwMode="white">
          <a:xfrm>
            <a:off x="1493329" y="2473584"/>
            <a:ext cx="273719" cy="30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C267DB-03DB-88DB-5395-F4F65654CD80}"/>
              </a:ext>
            </a:extLst>
          </p:cNvPr>
          <p:cNvSpPr/>
          <p:nvPr/>
        </p:nvSpPr>
        <p:spPr bwMode="white">
          <a:xfrm>
            <a:off x="1509991" y="3450016"/>
            <a:ext cx="247537" cy="228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36A9DB15-BCFA-67B5-7210-64F794230B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2"/>
          <a:stretch/>
        </p:blipFill>
        <p:spPr>
          <a:xfrm>
            <a:off x="1169627" y="4325431"/>
            <a:ext cx="9995625" cy="1695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D95D37-130C-619E-C655-1F3DD257A2AE}"/>
              </a:ext>
            </a:extLst>
          </p:cNvPr>
          <p:cNvSpPr/>
          <p:nvPr/>
        </p:nvSpPr>
        <p:spPr bwMode="white">
          <a:xfrm>
            <a:off x="1493329" y="4392088"/>
            <a:ext cx="266578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DFBF4B5-F8A7-CDD2-24FD-D9D7293854D2}"/>
              </a:ext>
            </a:extLst>
          </p:cNvPr>
          <p:cNvSpPr/>
          <p:nvPr/>
        </p:nvSpPr>
        <p:spPr bwMode="white">
          <a:xfrm>
            <a:off x="1512370" y="5287210"/>
            <a:ext cx="228495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8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349AC0-A57A-99D4-E122-914E8804BA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39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06BCCF-0910-C23D-C5D9-345FBF2D0426}"/>
              </a:ext>
            </a:extLst>
          </p:cNvPr>
          <p:cNvSpPr/>
          <p:nvPr/>
        </p:nvSpPr>
        <p:spPr bwMode="white">
          <a:xfrm>
            <a:off x="1491173" y="1595373"/>
            <a:ext cx="247537" cy="22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89CF4C-98E6-7AF1-9351-E0176765FA3B}"/>
              </a:ext>
            </a:extLst>
          </p:cNvPr>
          <p:cNvSpPr/>
          <p:nvPr/>
        </p:nvSpPr>
        <p:spPr bwMode="white">
          <a:xfrm>
            <a:off x="1519735" y="2053482"/>
            <a:ext cx="199933" cy="22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88B7B3-769A-3F68-C96A-7785D262F6C3}"/>
              </a:ext>
            </a:extLst>
          </p:cNvPr>
          <p:cNvSpPr/>
          <p:nvPr/>
        </p:nvSpPr>
        <p:spPr bwMode="white">
          <a:xfrm>
            <a:off x="1491173" y="2492504"/>
            <a:ext cx="247537" cy="22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437BCB-99C0-B074-4F32-4DA2FA82F5A0}"/>
              </a:ext>
            </a:extLst>
          </p:cNvPr>
          <p:cNvSpPr/>
          <p:nvPr/>
        </p:nvSpPr>
        <p:spPr bwMode="white">
          <a:xfrm>
            <a:off x="1519735" y="2941069"/>
            <a:ext cx="199933" cy="22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96A3DB-C82A-5699-994A-8143ED5E4D11}"/>
              </a:ext>
            </a:extLst>
          </p:cNvPr>
          <p:cNvSpPr/>
          <p:nvPr/>
        </p:nvSpPr>
        <p:spPr bwMode="white">
          <a:xfrm>
            <a:off x="1519735" y="3389635"/>
            <a:ext cx="199933" cy="22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2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88BB42-1D05-ED21-B21B-79583ACE85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01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4ACC27-662D-B78A-5550-508EAAD9B107}"/>
              </a:ext>
            </a:extLst>
          </p:cNvPr>
          <p:cNvSpPr/>
          <p:nvPr/>
        </p:nvSpPr>
        <p:spPr bwMode="white">
          <a:xfrm>
            <a:off x="1491173" y="1996196"/>
            <a:ext cx="276099" cy="22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9C44C7-E662-BC0C-19B1-F38D6A51AE41}"/>
              </a:ext>
            </a:extLst>
          </p:cNvPr>
          <p:cNvSpPr/>
          <p:nvPr/>
        </p:nvSpPr>
        <p:spPr bwMode="white">
          <a:xfrm>
            <a:off x="1510214" y="2444750"/>
            <a:ext cx="247537" cy="22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49CC67-8DCF-A2D4-072B-1763F54C3C18}"/>
              </a:ext>
            </a:extLst>
          </p:cNvPr>
          <p:cNvSpPr/>
          <p:nvPr/>
        </p:nvSpPr>
        <p:spPr bwMode="white">
          <a:xfrm>
            <a:off x="1519735" y="2893305"/>
            <a:ext cx="228495" cy="21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C8A328-8E88-00CD-A84D-E1201C94E53A}"/>
              </a:ext>
            </a:extLst>
          </p:cNvPr>
          <p:cNvSpPr/>
          <p:nvPr/>
        </p:nvSpPr>
        <p:spPr bwMode="white">
          <a:xfrm>
            <a:off x="1510214" y="3341859"/>
            <a:ext cx="247537" cy="22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84463A-697E-C25D-3C22-1FB614A85252}"/>
              </a:ext>
            </a:extLst>
          </p:cNvPr>
          <p:cNvSpPr/>
          <p:nvPr/>
        </p:nvSpPr>
        <p:spPr bwMode="white">
          <a:xfrm>
            <a:off x="1491173" y="3780870"/>
            <a:ext cx="276099" cy="22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3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5C5318-FB50-B691-5C17-1DF7E48F40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9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7D300F-09CB-2441-E342-9D68BA88AC24}"/>
              </a:ext>
            </a:extLst>
          </p:cNvPr>
          <p:cNvSpPr/>
          <p:nvPr/>
        </p:nvSpPr>
        <p:spPr bwMode="white">
          <a:xfrm>
            <a:off x="1491173" y="1575959"/>
            <a:ext cx="276099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30125F-136F-F7B5-06E8-E5557012153C}"/>
              </a:ext>
            </a:extLst>
          </p:cNvPr>
          <p:cNvSpPr/>
          <p:nvPr/>
        </p:nvSpPr>
        <p:spPr bwMode="white">
          <a:xfrm>
            <a:off x="1491173" y="2472502"/>
            <a:ext cx="276099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047AAE-D06A-37FE-687F-F846427D2FA4}"/>
              </a:ext>
            </a:extLst>
          </p:cNvPr>
          <p:cNvSpPr/>
          <p:nvPr/>
        </p:nvSpPr>
        <p:spPr bwMode="white">
          <a:xfrm>
            <a:off x="1491173" y="3369044"/>
            <a:ext cx="276099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58D03A-4C68-88DE-6537-E68C9882901A}"/>
              </a:ext>
            </a:extLst>
          </p:cNvPr>
          <p:cNvSpPr/>
          <p:nvPr/>
        </p:nvSpPr>
        <p:spPr bwMode="white">
          <a:xfrm>
            <a:off x="1491173" y="4265587"/>
            <a:ext cx="276099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0AA486-4245-DAA1-90D9-57D92C7D2B88}"/>
              </a:ext>
            </a:extLst>
          </p:cNvPr>
          <p:cNvSpPr/>
          <p:nvPr/>
        </p:nvSpPr>
        <p:spPr bwMode="white">
          <a:xfrm>
            <a:off x="1519735" y="5162129"/>
            <a:ext cx="218975" cy="22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8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12</cp:revision>
  <dcterms:created xsi:type="dcterms:W3CDTF">2023-07-10T09:28:00Z</dcterms:created>
  <dcterms:modified xsi:type="dcterms:W3CDTF">2023-07-12T13:20:30Z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