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D79225-5745-7F36-6EDE-0F901BC9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22832"/>
            <a:ext cx="8831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305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BDE660-D22D-081F-F244-DF18EA86BE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08560"/>
            <a:ext cx="8122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101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992F9E-A8BB-7B19-AABE-CA9E40B0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37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797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26D712-6A62-75DF-CC93-1DDACFD7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37136"/>
            <a:ext cx="103297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037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465785-1A67-E668-C540-D261CE12A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2190" y="2590905"/>
            <a:ext cx="5847619" cy="8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FB2B6-BC5B-66D8-34EB-074638653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24" y="3719549"/>
            <a:ext cx="3380952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B89E71-AB6D-E1B3-42AF-BE87917A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39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D7C70F-1650-C589-4B03-8A531F1CFF00}"/>
              </a:ext>
            </a:extLst>
          </p:cNvPr>
          <p:cNvSpPr/>
          <p:nvPr/>
        </p:nvSpPr>
        <p:spPr bwMode="white">
          <a:xfrm>
            <a:off x="4030677" y="2897636"/>
            <a:ext cx="1344184" cy="38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F3820F-6697-56BC-DC3C-3A9D5383AD1E}"/>
              </a:ext>
            </a:extLst>
          </p:cNvPr>
          <p:cNvSpPr/>
          <p:nvPr/>
        </p:nvSpPr>
        <p:spPr bwMode="white">
          <a:xfrm>
            <a:off x="3267313" y="3727608"/>
            <a:ext cx="124461" cy="6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F4E491-CCD6-6C1C-5550-B04E108436FE}"/>
              </a:ext>
            </a:extLst>
          </p:cNvPr>
          <p:cNvSpPr/>
          <p:nvPr/>
        </p:nvSpPr>
        <p:spPr bwMode="white">
          <a:xfrm>
            <a:off x="3093066" y="3827204"/>
            <a:ext cx="1045477" cy="27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1496C9-5FE9-F4E3-6EEC-C480DAE5BE10}"/>
              </a:ext>
            </a:extLst>
          </p:cNvPr>
          <p:cNvSpPr/>
          <p:nvPr/>
        </p:nvSpPr>
        <p:spPr bwMode="white">
          <a:xfrm>
            <a:off x="3582615" y="4557579"/>
            <a:ext cx="896123" cy="373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E937A1-EB3C-D15E-2B96-EED2C75514C6}"/>
              </a:ext>
            </a:extLst>
          </p:cNvPr>
          <p:cNvSpPr/>
          <p:nvPr/>
        </p:nvSpPr>
        <p:spPr bwMode="white">
          <a:xfrm>
            <a:off x="5806328" y="5387550"/>
            <a:ext cx="124461" cy="7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4BB036-470B-87E8-6615-4A99391D3A1D}"/>
              </a:ext>
            </a:extLst>
          </p:cNvPr>
          <p:cNvSpPr/>
          <p:nvPr/>
        </p:nvSpPr>
        <p:spPr bwMode="white">
          <a:xfrm>
            <a:off x="4063867" y="5429048"/>
            <a:ext cx="2165631" cy="331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EA0379-CD05-C0A8-276C-2D82C0222BB3}"/>
              </a:ext>
            </a:extLst>
          </p:cNvPr>
          <p:cNvSpPr/>
          <p:nvPr/>
        </p:nvSpPr>
        <p:spPr bwMode="white">
          <a:xfrm>
            <a:off x="4072164" y="6217521"/>
            <a:ext cx="663794" cy="373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072CE-CCA7-0D94-488E-95E00165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7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CD9318-D038-242A-FB80-0EDD09CAE53B}"/>
              </a:ext>
            </a:extLst>
          </p:cNvPr>
          <p:cNvSpPr/>
          <p:nvPr/>
        </p:nvSpPr>
        <p:spPr bwMode="white">
          <a:xfrm>
            <a:off x="5356561" y="1365784"/>
            <a:ext cx="1047272" cy="38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66ED75-06B8-7343-D146-892B87CA0341}"/>
              </a:ext>
            </a:extLst>
          </p:cNvPr>
          <p:cNvSpPr/>
          <p:nvPr/>
        </p:nvSpPr>
        <p:spPr bwMode="white">
          <a:xfrm>
            <a:off x="3138247" y="2270767"/>
            <a:ext cx="142809" cy="7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FFCBA1-CE66-CE47-BD38-943DA94DB852}"/>
              </a:ext>
            </a:extLst>
          </p:cNvPr>
          <p:cNvSpPr/>
          <p:nvPr/>
        </p:nvSpPr>
        <p:spPr bwMode="white">
          <a:xfrm>
            <a:off x="2595570" y="2270767"/>
            <a:ext cx="1675636" cy="523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E190A1-5020-33EC-7CF6-78FFA99866B5}"/>
              </a:ext>
            </a:extLst>
          </p:cNvPr>
          <p:cNvSpPr/>
          <p:nvPr/>
        </p:nvSpPr>
        <p:spPr bwMode="white">
          <a:xfrm>
            <a:off x="4518743" y="3223382"/>
            <a:ext cx="1751801" cy="523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9D3DA3-33BE-2197-3AEE-89F7874369FD}"/>
              </a:ext>
            </a:extLst>
          </p:cNvPr>
          <p:cNvSpPr/>
          <p:nvPr/>
        </p:nvSpPr>
        <p:spPr bwMode="white">
          <a:xfrm>
            <a:off x="6508561" y="4175996"/>
            <a:ext cx="2123107" cy="533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201F0B-4ADB-ACC5-3534-C56673E1F782}"/>
              </a:ext>
            </a:extLst>
          </p:cNvPr>
          <p:cNvSpPr/>
          <p:nvPr/>
        </p:nvSpPr>
        <p:spPr bwMode="white">
          <a:xfrm>
            <a:off x="6232462" y="5119084"/>
            <a:ext cx="1580429" cy="42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6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65DFB9-6564-B8C0-6B8C-9D4B3C3F73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2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0DB0A6-D391-96A7-5ABF-DD84AD25F9D5}"/>
              </a:ext>
            </a:extLst>
          </p:cNvPr>
          <p:cNvSpPr/>
          <p:nvPr/>
        </p:nvSpPr>
        <p:spPr bwMode="white">
          <a:xfrm>
            <a:off x="3309619" y="2109708"/>
            <a:ext cx="1152000" cy="552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022DFE-6DAE-3F78-FD3C-1BC09BF4AF3C}"/>
              </a:ext>
            </a:extLst>
          </p:cNvPr>
          <p:cNvSpPr/>
          <p:nvPr/>
        </p:nvSpPr>
        <p:spPr bwMode="white">
          <a:xfrm>
            <a:off x="2976396" y="3072675"/>
            <a:ext cx="1132958" cy="54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A7EE3B-3646-899A-5FC9-4F16A8AB04FB}"/>
              </a:ext>
            </a:extLst>
          </p:cNvPr>
          <p:cNvSpPr/>
          <p:nvPr/>
        </p:nvSpPr>
        <p:spPr bwMode="white">
          <a:xfrm>
            <a:off x="4290247" y="4026109"/>
            <a:ext cx="1723239" cy="54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0717A0-A541-7A49-3FB0-35B2A88E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39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0041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942EF-EAE4-07B3-BE9F-1C75AC2F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88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945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58D76-473B-AEB4-6112-E1A79E0A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4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559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37D77D-C9FF-3A47-AEAD-94D3C52C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7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9053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2023-07-14T09:53:52Z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