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D09BBBB-F35F-6BB5-3C3C-62651766D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72190" y="2590905"/>
            <a:ext cx="5847619" cy="8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07AC913-79F5-F1FF-FC20-3D5B654C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762" y="3648118"/>
            <a:ext cx="3390476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EACA41-8E30-1176-0BBB-96268CC1E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7"/>
          <a:stretch/>
        </p:blipFill>
        <p:spPr>
          <a:xfrm>
            <a:off x="720000" y="1080000"/>
            <a:ext cx="9838463" cy="2673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25659D-F02F-CCC7-35A7-09F63B21FB3E}"/>
              </a:ext>
            </a:extLst>
          </p:cNvPr>
          <p:cNvSpPr/>
          <p:nvPr/>
        </p:nvSpPr>
        <p:spPr bwMode="white">
          <a:xfrm>
            <a:off x="1500694" y="1662374"/>
            <a:ext cx="218975" cy="21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464962-7887-D5A8-321F-DA03F0871FC9}"/>
              </a:ext>
            </a:extLst>
          </p:cNvPr>
          <p:cNvSpPr/>
          <p:nvPr/>
        </p:nvSpPr>
        <p:spPr bwMode="white">
          <a:xfrm>
            <a:off x="1500694" y="2091994"/>
            <a:ext cx="218975" cy="21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7E9264-AA59-609F-3E77-B8D9E600A949}"/>
              </a:ext>
            </a:extLst>
          </p:cNvPr>
          <p:cNvSpPr/>
          <p:nvPr/>
        </p:nvSpPr>
        <p:spPr bwMode="white">
          <a:xfrm>
            <a:off x="1491173" y="2521615"/>
            <a:ext cx="228495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7CCB97-4D1F-D081-821F-9FD8CD0C53EC}"/>
              </a:ext>
            </a:extLst>
          </p:cNvPr>
          <p:cNvSpPr/>
          <p:nvPr/>
        </p:nvSpPr>
        <p:spPr bwMode="white">
          <a:xfrm>
            <a:off x="1472132" y="2960783"/>
            <a:ext cx="257057" cy="21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ED5FE2-E15D-4A2A-9363-7FAEC63828CD}"/>
              </a:ext>
            </a:extLst>
          </p:cNvPr>
          <p:cNvSpPr/>
          <p:nvPr/>
        </p:nvSpPr>
        <p:spPr bwMode="white">
          <a:xfrm>
            <a:off x="1491173" y="3390403"/>
            <a:ext cx="228495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9B6152-FFB7-E008-EE46-31CB48AE0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0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AD5C75-7041-8CD4-7BA9-C8623A8DFCDC}"/>
              </a:ext>
            </a:extLst>
          </p:cNvPr>
          <p:cNvSpPr/>
          <p:nvPr/>
        </p:nvSpPr>
        <p:spPr bwMode="white">
          <a:xfrm>
            <a:off x="1500694" y="1651340"/>
            <a:ext cx="218975" cy="21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1B5BB5-D102-58F6-5669-1FE1F66D13E4}"/>
              </a:ext>
            </a:extLst>
          </p:cNvPr>
          <p:cNvSpPr/>
          <p:nvPr/>
        </p:nvSpPr>
        <p:spPr bwMode="white">
          <a:xfrm>
            <a:off x="1491173" y="3032080"/>
            <a:ext cx="228495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026A96-D3CB-707A-F9A4-F96CA845DCF0}"/>
              </a:ext>
            </a:extLst>
          </p:cNvPr>
          <p:cNvSpPr/>
          <p:nvPr/>
        </p:nvSpPr>
        <p:spPr bwMode="white">
          <a:xfrm>
            <a:off x="1472132" y="4431865"/>
            <a:ext cx="257057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9A43B7-4EA8-9791-E4A0-7203AB4A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13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087611-5069-8DDC-26C9-8DCE5B83B38D}"/>
              </a:ext>
            </a:extLst>
          </p:cNvPr>
          <p:cNvSpPr/>
          <p:nvPr/>
        </p:nvSpPr>
        <p:spPr bwMode="white">
          <a:xfrm>
            <a:off x="1491173" y="1708492"/>
            <a:ext cx="228495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70A698-CFCC-CBCA-D4F7-1EFBFCB686C1}"/>
              </a:ext>
            </a:extLst>
          </p:cNvPr>
          <p:cNvSpPr/>
          <p:nvPr/>
        </p:nvSpPr>
        <p:spPr bwMode="white">
          <a:xfrm>
            <a:off x="1500694" y="2146532"/>
            <a:ext cx="218975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15185A-B1C9-EFB1-7D2E-9E2469429D1C}"/>
              </a:ext>
            </a:extLst>
          </p:cNvPr>
          <p:cNvSpPr/>
          <p:nvPr/>
        </p:nvSpPr>
        <p:spPr bwMode="white">
          <a:xfrm>
            <a:off x="1491173" y="2575049"/>
            <a:ext cx="228495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5862B5-BE7B-07D8-2BF6-18819A531E93}"/>
              </a:ext>
            </a:extLst>
          </p:cNvPr>
          <p:cNvSpPr/>
          <p:nvPr/>
        </p:nvSpPr>
        <p:spPr bwMode="white">
          <a:xfrm>
            <a:off x="1500694" y="3003567"/>
            <a:ext cx="218975" cy="21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996A46-789E-6C8D-658D-AFF748F025EE}"/>
              </a:ext>
            </a:extLst>
          </p:cNvPr>
          <p:cNvSpPr/>
          <p:nvPr/>
        </p:nvSpPr>
        <p:spPr bwMode="white">
          <a:xfrm>
            <a:off x="1472132" y="3441607"/>
            <a:ext cx="257057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3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D1BA86-631F-995E-9516-D7C3DC5EB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94272"/>
            <a:ext cx="11520000" cy="266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A51729-269D-93E0-FD75-A519D700BA6E}"/>
              </a:ext>
            </a:extLst>
          </p:cNvPr>
          <p:cNvSpPr/>
          <p:nvPr/>
        </p:nvSpPr>
        <p:spPr bwMode="white">
          <a:xfrm>
            <a:off x="1472132" y="2016349"/>
            <a:ext cx="266578" cy="21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37D6E3-FD1B-CEAD-941E-9F7999459105}"/>
              </a:ext>
            </a:extLst>
          </p:cNvPr>
          <p:cNvSpPr/>
          <p:nvPr/>
        </p:nvSpPr>
        <p:spPr bwMode="white">
          <a:xfrm>
            <a:off x="1491173" y="2876041"/>
            <a:ext cx="228495" cy="21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D15A872-A5AB-ED87-4327-80780C551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4"/>
          <a:stretch/>
        </p:blipFill>
        <p:spPr>
          <a:xfrm>
            <a:off x="1177202" y="3696438"/>
            <a:ext cx="9138375" cy="3027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EEDD6B-C936-DB84-E605-7D89BB61852D}"/>
              </a:ext>
            </a:extLst>
          </p:cNvPr>
          <p:cNvSpPr/>
          <p:nvPr/>
        </p:nvSpPr>
        <p:spPr bwMode="white">
          <a:xfrm>
            <a:off x="1500904" y="4210578"/>
            <a:ext cx="209454" cy="21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6F3B6A-CB7E-64D4-1E11-22E97821687C}"/>
              </a:ext>
            </a:extLst>
          </p:cNvPr>
          <p:cNvSpPr/>
          <p:nvPr/>
        </p:nvSpPr>
        <p:spPr bwMode="white">
          <a:xfrm>
            <a:off x="1472342" y="5077001"/>
            <a:ext cx="257057" cy="21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ECAC94-1A84-F57C-C7DC-D4096A846AAA}"/>
              </a:ext>
            </a:extLst>
          </p:cNvPr>
          <p:cNvSpPr/>
          <p:nvPr/>
        </p:nvSpPr>
        <p:spPr bwMode="white">
          <a:xfrm>
            <a:off x="1472342" y="5943424"/>
            <a:ext cx="257057" cy="21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10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2023-07-14T09:25:27Z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