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5CA8F8-B62A-F1F5-CE89-5AE72598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2190" y="2590905"/>
            <a:ext cx="5847619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9F6599-392C-DB89-B850-85534A12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62" y="3705264"/>
            <a:ext cx="9990476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86F6E-02E3-02A5-B0E8-7F341773F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7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1D2E0-5438-6CF1-2130-04A830042729}"/>
              </a:ext>
            </a:extLst>
          </p:cNvPr>
          <p:cNvSpPr/>
          <p:nvPr/>
        </p:nvSpPr>
        <p:spPr bwMode="white">
          <a:xfrm>
            <a:off x="1472132" y="1708802"/>
            <a:ext cx="266578" cy="2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855CA1-49FC-4EB9-D77F-3EC6D500E476}"/>
              </a:ext>
            </a:extLst>
          </p:cNvPr>
          <p:cNvSpPr/>
          <p:nvPr/>
        </p:nvSpPr>
        <p:spPr bwMode="white">
          <a:xfrm>
            <a:off x="1500694" y="2594842"/>
            <a:ext cx="228495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728C74-6CDC-2E25-0DD2-7283D6ADFBA7}"/>
              </a:ext>
            </a:extLst>
          </p:cNvPr>
          <p:cNvSpPr/>
          <p:nvPr/>
        </p:nvSpPr>
        <p:spPr bwMode="white">
          <a:xfrm>
            <a:off x="1472132" y="3471354"/>
            <a:ext cx="266578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5718F0-9C30-A1D8-7694-127BDBB1585A}"/>
              </a:ext>
            </a:extLst>
          </p:cNvPr>
          <p:cNvSpPr/>
          <p:nvPr/>
        </p:nvSpPr>
        <p:spPr bwMode="white">
          <a:xfrm>
            <a:off x="1500694" y="4357394"/>
            <a:ext cx="218975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992F13-A432-A94C-6E3D-3C0A20A8B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25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328D7A-4122-4795-6C99-210D3813997D}"/>
              </a:ext>
            </a:extLst>
          </p:cNvPr>
          <p:cNvSpPr/>
          <p:nvPr/>
        </p:nvSpPr>
        <p:spPr bwMode="white">
          <a:xfrm>
            <a:off x="2386115" y="1523094"/>
            <a:ext cx="266579" cy="371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F1BC66-51DF-46D4-888F-6C948A47E82F}"/>
              </a:ext>
            </a:extLst>
          </p:cNvPr>
          <p:cNvSpPr/>
          <p:nvPr/>
        </p:nvSpPr>
        <p:spPr bwMode="white">
          <a:xfrm>
            <a:off x="2386115" y="2166308"/>
            <a:ext cx="447471" cy="161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E7EFC5-53F0-096D-C3E3-263919659186}"/>
              </a:ext>
            </a:extLst>
          </p:cNvPr>
          <p:cNvSpPr/>
          <p:nvPr/>
        </p:nvSpPr>
        <p:spPr bwMode="white">
          <a:xfrm>
            <a:off x="2033851" y="2547468"/>
            <a:ext cx="257057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61AFB0-073D-E9B9-B42B-1B01312774A0}"/>
              </a:ext>
            </a:extLst>
          </p:cNvPr>
          <p:cNvSpPr/>
          <p:nvPr/>
        </p:nvSpPr>
        <p:spPr bwMode="white">
          <a:xfrm>
            <a:off x="2014809" y="2985803"/>
            <a:ext cx="504595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789497-77EA-0E08-28D4-40EFF0536D0B}"/>
              </a:ext>
            </a:extLst>
          </p:cNvPr>
          <p:cNvSpPr/>
          <p:nvPr/>
        </p:nvSpPr>
        <p:spPr bwMode="white">
          <a:xfrm>
            <a:off x="7013157" y="3433667"/>
            <a:ext cx="571239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4A30AA-9861-87B3-07C5-D4800263AF17}"/>
              </a:ext>
            </a:extLst>
          </p:cNvPr>
          <p:cNvSpPr/>
          <p:nvPr/>
        </p:nvSpPr>
        <p:spPr bwMode="white">
          <a:xfrm>
            <a:off x="7822413" y="3872002"/>
            <a:ext cx="780694" cy="21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9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75FFD6-2007-5659-382F-EAD83DC4E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5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806C07-A6F2-394C-1494-C9454B9C44DC}"/>
              </a:ext>
            </a:extLst>
          </p:cNvPr>
          <p:cNvSpPr/>
          <p:nvPr/>
        </p:nvSpPr>
        <p:spPr bwMode="white">
          <a:xfrm>
            <a:off x="1510214" y="1709121"/>
            <a:ext cx="199933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65BE06-B485-B506-0482-5CED417DA628}"/>
              </a:ext>
            </a:extLst>
          </p:cNvPr>
          <p:cNvSpPr/>
          <p:nvPr/>
        </p:nvSpPr>
        <p:spPr bwMode="white">
          <a:xfrm>
            <a:off x="1491173" y="2147600"/>
            <a:ext cx="228495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BE8BA5-3D10-5447-32F2-3D323FAC0A7E}"/>
              </a:ext>
            </a:extLst>
          </p:cNvPr>
          <p:cNvSpPr/>
          <p:nvPr/>
        </p:nvSpPr>
        <p:spPr bwMode="white">
          <a:xfrm>
            <a:off x="1491173" y="2586078"/>
            <a:ext cx="228495" cy="21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AD239C-3475-91B0-663D-3847BCD1FAFD}"/>
              </a:ext>
            </a:extLst>
          </p:cNvPr>
          <p:cNvSpPr/>
          <p:nvPr/>
        </p:nvSpPr>
        <p:spPr bwMode="white">
          <a:xfrm>
            <a:off x="1491173" y="3034089"/>
            <a:ext cx="228495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180C8E-7C8C-E5CA-9A16-7CDF8E0A246D}"/>
              </a:ext>
            </a:extLst>
          </p:cNvPr>
          <p:cNvSpPr/>
          <p:nvPr/>
        </p:nvSpPr>
        <p:spPr bwMode="white">
          <a:xfrm>
            <a:off x="1510214" y="3472567"/>
            <a:ext cx="199933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6AD576-8F40-0C55-8F73-854812BEE53C}"/>
              </a:ext>
            </a:extLst>
          </p:cNvPr>
          <p:cNvSpPr/>
          <p:nvPr/>
        </p:nvSpPr>
        <p:spPr bwMode="white">
          <a:xfrm>
            <a:off x="681917" y="3882450"/>
            <a:ext cx="3770181" cy="362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85E66A-B93E-48E6-699B-759DC7D73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8596"/>
            <a:ext cx="11520000" cy="266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D09C83-5B4A-25CE-EEFA-64A087B774A1}"/>
              </a:ext>
            </a:extLst>
          </p:cNvPr>
          <p:cNvSpPr/>
          <p:nvPr/>
        </p:nvSpPr>
        <p:spPr bwMode="white">
          <a:xfrm>
            <a:off x="1072264" y="3158875"/>
            <a:ext cx="209454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F818F9A-3228-2506-11DC-AF2C2FBF3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5" r="60237"/>
          <a:stretch/>
        </p:blipFill>
        <p:spPr>
          <a:xfrm>
            <a:off x="720000" y="639015"/>
            <a:ext cx="4580663" cy="657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986BD7A-0DF0-6EF2-9673-56FE16D63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9"/>
          <a:stretch/>
        </p:blipFill>
        <p:spPr>
          <a:xfrm>
            <a:off x="748576" y="4037076"/>
            <a:ext cx="9295538" cy="2567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8E67FD-29B0-2EF0-2535-B65491806007}"/>
              </a:ext>
            </a:extLst>
          </p:cNvPr>
          <p:cNvSpPr/>
          <p:nvPr/>
        </p:nvSpPr>
        <p:spPr bwMode="white">
          <a:xfrm>
            <a:off x="1043716" y="4113425"/>
            <a:ext cx="257057" cy="20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CB0AB4-DE59-8A0E-1B8C-1F7F94F68BD0}"/>
              </a:ext>
            </a:extLst>
          </p:cNvPr>
          <p:cNvSpPr/>
          <p:nvPr/>
        </p:nvSpPr>
        <p:spPr bwMode="white">
          <a:xfrm>
            <a:off x="1062757" y="4981898"/>
            <a:ext cx="228495" cy="22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BA13BE-7854-88C3-5A2D-023665F7915D}"/>
              </a:ext>
            </a:extLst>
          </p:cNvPr>
          <p:cNvSpPr/>
          <p:nvPr/>
        </p:nvSpPr>
        <p:spPr bwMode="white">
          <a:xfrm>
            <a:off x="1072278" y="5869458"/>
            <a:ext cx="209454" cy="21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