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729A7E-EC79-68FA-847D-D5B982A47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71"/>
          <a:stretch/>
        </p:blipFill>
        <p:spPr>
          <a:xfrm>
            <a:off x="3172190" y="2590905"/>
            <a:ext cx="5847619" cy="709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F9133F-1E9A-B6C2-9261-EF4206AF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43" y="3700499"/>
            <a:ext cx="3885714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1C5FFD-7277-6529-F708-F56AC5602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51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57E675-CAE8-63D8-78CB-65A727DD8B2E}"/>
              </a:ext>
            </a:extLst>
          </p:cNvPr>
          <p:cNvSpPr/>
          <p:nvPr/>
        </p:nvSpPr>
        <p:spPr bwMode="white">
          <a:xfrm>
            <a:off x="1491173" y="1795214"/>
            <a:ext cx="228495" cy="2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1AFA16-5FDF-0705-7772-9ECBDF3FE4AF}"/>
              </a:ext>
            </a:extLst>
          </p:cNvPr>
          <p:cNvSpPr/>
          <p:nvPr/>
        </p:nvSpPr>
        <p:spPr bwMode="white">
          <a:xfrm>
            <a:off x="1500694" y="2338777"/>
            <a:ext cx="218975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8CCFB3-4F3D-5AF4-8C74-342055F073E1}"/>
              </a:ext>
            </a:extLst>
          </p:cNvPr>
          <p:cNvSpPr/>
          <p:nvPr/>
        </p:nvSpPr>
        <p:spPr bwMode="white">
          <a:xfrm>
            <a:off x="1472132" y="2872804"/>
            <a:ext cx="266578" cy="2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20007D-8C1F-8E0F-2560-FFE8BD21B271}"/>
              </a:ext>
            </a:extLst>
          </p:cNvPr>
          <p:cNvSpPr/>
          <p:nvPr/>
        </p:nvSpPr>
        <p:spPr bwMode="white">
          <a:xfrm>
            <a:off x="1491173" y="3406831"/>
            <a:ext cx="228495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80820A-D8BA-50A5-A50C-6A0F1AB4E3D3}"/>
              </a:ext>
            </a:extLst>
          </p:cNvPr>
          <p:cNvSpPr/>
          <p:nvPr/>
        </p:nvSpPr>
        <p:spPr bwMode="white">
          <a:xfrm>
            <a:off x="1491173" y="3950395"/>
            <a:ext cx="228495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09AEBC-0873-891E-B43A-4C18850A2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70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EE035F-66AB-078D-9621-B3F4B2E31697}"/>
              </a:ext>
            </a:extLst>
          </p:cNvPr>
          <p:cNvSpPr/>
          <p:nvPr/>
        </p:nvSpPr>
        <p:spPr bwMode="white">
          <a:xfrm>
            <a:off x="1491173" y="1765606"/>
            <a:ext cx="228495" cy="21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EEBB5C-5AE0-59A8-C697-65B69352257F}"/>
              </a:ext>
            </a:extLst>
          </p:cNvPr>
          <p:cNvSpPr/>
          <p:nvPr/>
        </p:nvSpPr>
        <p:spPr bwMode="white">
          <a:xfrm>
            <a:off x="1491173" y="2308378"/>
            <a:ext cx="228495" cy="21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41B81D-554C-784A-0655-4664EA05CD77}"/>
              </a:ext>
            </a:extLst>
          </p:cNvPr>
          <p:cNvSpPr/>
          <p:nvPr/>
        </p:nvSpPr>
        <p:spPr bwMode="white">
          <a:xfrm>
            <a:off x="1510214" y="2851150"/>
            <a:ext cx="199933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123278-6816-26BF-076B-1E5D2E71CE18}"/>
              </a:ext>
            </a:extLst>
          </p:cNvPr>
          <p:cNvSpPr/>
          <p:nvPr/>
        </p:nvSpPr>
        <p:spPr bwMode="white">
          <a:xfrm>
            <a:off x="1491173" y="3393922"/>
            <a:ext cx="228495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1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F54518-305E-B86E-07D2-A156958AE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89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4DE786-94AF-725E-B946-EC03803FC3CB}"/>
              </a:ext>
            </a:extLst>
          </p:cNvPr>
          <p:cNvSpPr/>
          <p:nvPr/>
        </p:nvSpPr>
        <p:spPr bwMode="white">
          <a:xfrm>
            <a:off x="2386115" y="4272394"/>
            <a:ext cx="894942" cy="4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662913-E793-BD42-D924-496BDC9E1214}"/>
              </a:ext>
            </a:extLst>
          </p:cNvPr>
          <p:cNvSpPr/>
          <p:nvPr/>
        </p:nvSpPr>
        <p:spPr bwMode="white">
          <a:xfrm>
            <a:off x="8384132" y="4358160"/>
            <a:ext cx="961586" cy="324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D2BAFE-51A0-2E91-D0B8-19590E5CF9A1}"/>
              </a:ext>
            </a:extLst>
          </p:cNvPr>
          <p:cNvSpPr/>
          <p:nvPr/>
        </p:nvSpPr>
        <p:spPr bwMode="white">
          <a:xfrm>
            <a:off x="2995438" y="5282525"/>
            <a:ext cx="933024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309868-01BB-0990-2DE5-45D8A5447E76}"/>
              </a:ext>
            </a:extLst>
          </p:cNvPr>
          <p:cNvSpPr/>
          <p:nvPr/>
        </p:nvSpPr>
        <p:spPr bwMode="white">
          <a:xfrm>
            <a:off x="10335867" y="5120522"/>
            <a:ext cx="818776" cy="53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DB49C0-A09F-E8ED-08A4-88B688F2BB89}"/>
              </a:ext>
            </a:extLst>
          </p:cNvPr>
          <p:cNvSpPr/>
          <p:nvPr/>
        </p:nvSpPr>
        <p:spPr bwMode="white">
          <a:xfrm>
            <a:off x="2966876" y="5959122"/>
            <a:ext cx="1142479" cy="60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0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010FFD-7FF2-079D-C780-AA9383009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97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5A9A5A-1EF4-15CF-C6EB-6A55964227CE}"/>
              </a:ext>
            </a:extLst>
          </p:cNvPr>
          <p:cNvSpPr/>
          <p:nvPr/>
        </p:nvSpPr>
        <p:spPr bwMode="white">
          <a:xfrm>
            <a:off x="2405157" y="3436983"/>
            <a:ext cx="828297" cy="2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C415A1-E9E0-6124-2734-E3EE3570066F}"/>
              </a:ext>
            </a:extLst>
          </p:cNvPr>
          <p:cNvSpPr/>
          <p:nvPr/>
        </p:nvSpPr>
        <p:spPr bwMode="white">
          <a:xfrm>
            <a:off x="6165818" y="3379728"/>
            <a:ext cx="799735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B4665F-0913-3808-D3F4-8C0E3B5CFF0F}"/>
              </a:ext>
            </a:extLst>
          </p:cNvPr>
          <p:cNvSpPr/>
          <p:nvPr/>
        </p:nvSpPr>
        <p:spPr bwMode="white">
          <a:xfrm>
            <a:off x="9764628" y="3408355"/>
            <a:ext cx="437950" cy="1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09FC94-FAB1-5421-B8E7-4CA3DE8FB23D}"/>
              </a:ext>
            </a:extLst>
          </p:cNvPr>
          <p:cNvSpPr/>
          <p:nvPr/>
        </p:nvSpPr>
        <p:spPr bwMode="white">
          <a:xfrm>
            <a:off x="2290909" y="3923647"/>
            <a:ext cx="656925" cy="2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165084-5FD0-94BC-C7AC-1047FFCA64F3}"/>
              </a:ext>
            </a:extLst>
          </p:cNvPr>
          <p:cNvSpPr/>
          <p:nvPr/>
        </p:nvSpPr>
        <p:spPr bwMode="white">
          <a:xfrm>
            <a:off x="6061090" y="3923647"/>
            <a:ext cx="1047272" cy="2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02716C-9DC7-B297-CCAC-C5436E8506B2}"/>
              </a:ext>
            </a:extLst>
          </p:cNvPr>
          <p:cNvSpPr/>
          <p:nvPr/>
        </p:nvSpPr>
        <p:spPr bwMode="white">
          <a:xfrm>
            <a:off x="9783669" y="3923647"/>
            <a:ext cx="771173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E1A6B5-505F-0F2A-7DD2-A62C8A4ABF94}"/>
              </a:ext>
            </a:extLst>
          </p:cNvPr>
          <p:cNvSpPr/>
          <p:nvPr/>
        </p:nvSpPr>
        <p:spPr bwMode="white">
          <a:xfrm>
            <a:off x="2205223" y="4515278"/>
            <a:ext cx="714049" cy="162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CE6523E-AC00-3D0F-B03A-441B88F17B58}"/>
              </a:ext>
            </a:extLst>
          </p:cNvPr>
          <p:cNvSpPr/>
          <p:nvPr/>
        </p:nvSpPr>
        <p:spPr bwMode="white">
          <a:xfrm>
            <a:off x="6213421" y="4486651"/>
            <a:ext cx="1332892" cy="1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8875D64-4434-619C-DB6A-106F4BF0E0E0}"/>
              </a:ext>
            </a:extLst>
          </p:cNvPr>
          <p:cNvSpPr/>
          <p:nvPr/>
        </p:nvSpPr>
        <p:spPr bwMode="white">
          <a:xfrm>
            <a:off x="10097851" y="4515278"/>
            <a:ext cx="894942" cy="162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2023-07-14T08:57:27Z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