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EC5EE52-8F74-FBD9-4468-1FEACA9BC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190" y="2590905"/>
            <a:ext cx="5847619" cy="16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F51C51-BCD0-03B2-6BB3-5CB64D84C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9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F2C868-C8A6-E9CD-20F1-DA9E9F7085F5}"/>
              </a:ext>
            </a:extLst>
          </p:cNvPr>
          <p:cNvSpPr/>
          <p:nvPr/>
        </p:nvSpPr>
        <p:spPr bwMode="white">
          <a:xfrm>
            <a:off x="1472132" y="1642177"/>
            <a:ext cx="257057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4FA27F-00D0-ACEC-42B1-1D6DC32AD545}"/>
              </a:ext>
            </a:extLst>
          </p:cNvPr>
          <p:cNvSpPr/>
          <p:nvPr/>
        </p:nvSpPr>
        <p:spPr bwMode="white">
          <a:xfrm>
            <a:off x="1491173" y="2490208"/>
            <a:ext cx="228495" cy="219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AD5DEE-9650-C1EE-4F94-CC560A9BF082}"/>
              </a:ext>
            </a:extLst>
          </p:cNvPr>
          <p:cNvSpPr/>
          <p:nvPr/>
        </p:nvSpPr>
        <p:spPr bwMode="white">
          <a:xfrm>
            <a:off x="1500694" y="3347767"/>
            <a:ext cx="218975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E3AD85-C582-3D26-5334-CF07C15E1E56}"/>
              </a:ext>
            </a:extLst>
          </p:cNvPr>
          <p:cNvSpPr/>
          <p:nvPr/>
        </p:nvSpPr>
        <p:spPr bwMode="white">
          <a:xfrm>
            <a:off x="1500694" y="4205327"/>
            <a:ext cx="218975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0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D77E19-23C1-EDE1-896A-636316AF3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90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0E072B-D1E6-64F1-0D34-9F3BB534EFCE}"/>
              </a:ext>
            </a:extLst>
          </p:cNvPr>
          <p:cNvSpPr/>
          <p:nvPr/>
        </p:nvSpPr>
        <p:spPr bwMode="white">
          <a:xfrm>
            <a:off x="1500694" y="3070627"/>
            <a:ext cx="218975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A56E2D-7419-2AF8-4986-CFDE844052C6}"/>
              </a:ext>
            </a:extLst>
          </p:cNvPr>
          <p:cNvSpPr/>
          <p:nvPr/>
        </p:nvSpPr>
        <p:spPr bwMode="white">
          <a:xfrm>
            <a:off x="1472132" y="3499231"/>
            <a:ext cx="257057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E5DA3D-533E-850A-D8C5-AFF2D22CBABB}"/>
              </a:ext>
            </a:extLst>
          </p:cNvPr>
          <p:cNvSpPr/>
          <p:nvPr/>
        </p:nvSpPr>
        <p:spPr bwMode="white">
          <a:xfrm>
            <a:off x="1491173" y="3918310"/>
            <a:ext cx="228495" cy="228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9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780430-CD2C-1376-A238-653FF4BA8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99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20BEC2-E252-7781-7599-763CB8D5EBA6}"/>
              </a:ext>
            </a:extLst>
          </p:cNvPr>
          <p:cNvSpPr/>
          <p:nvPr/>
        </p:nvSpPr>
        <p:spPr bwMode="white">
          <a:xfrm>
            <a:off x="1767272" y="2081162"/>
            <a:ext cx="247537" cy="219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EE96D1-D4AE-C025-B81E-B0EFF805D985}"/>
              </a:ext>
            </a:extLst>
          </p:cNvPr>
          <p:cNvSpPr/>
          <p:nvPr/>
        </p:nvSpPr>
        <p:spPr bwMode="white">
          <a:xfrm>
            <a:off x="2595570" y="2081162"/>
            <a:ext cx="714049" cy="219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93517C-70F9-5971-EF14-DA6B6642EF89}"/>
              </a:ext>
            </a:extLst>
          </p:cNvPr>
          <p:cNvSpPr/>
          <p:nvPr/>
        </p:nvSpPr>
        <p:spPr bwMode="white">
          <a:xfrm>
            <a:off x="2462280" y="2996511"/>
            <a:ext cx="447471" cy="162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44DE32-C5FD-8A96-075B-95E801070AB1}"/>
              </a:ext>
            </a:extLst>
          </p:cNvPr>
          <p:cNvSpPr/>
          <p:nvPr/>
        </p:nvSpPr>
        <p:spPr bwMode="white">
          <a:xfrm>
            <a:off x="4671074" y="2939301"/>
            <a:ext cx="923504" cy="26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5EB320-3C6C-455C-466D-C66CFB22675B}"/>
              </a:ext>
            </a:extLst>
          </p:cNvPr>
          <p:cNvSpPr/>
          <p:nvPr/>
        </p:nvSpPr>
        <p:spPr bwMode="white">
          <a:xfrm>
            <a:off x="1710119" y="3666012"/>
            <a:ext cx="4104891" cy="384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39DC3C9-7ED6-FB40-AC75-C1FA571DF9A4}"/>
              </a:ext>
            </a:extLst>
          </p:cNvPr>
          <p:cNvSpPr/>
          <p:nvPr/>
        </p:nvSpPr>
        <p:spPr bwMode="white">
          <a:xfrm>
            <a:off x="1767272" y="4636510"/>
            <a:ext cx="2789553" cy="276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1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389C81-83A2-B2C3-8437-4A7CEF269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22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CE6FCF-668E-3EEC-F2BB-21A7E3558A27}"/>
              </a:ext>
            </a:extLst>
          </p:cNvPr>
          <p:cNvSpPr/>
          <p:nvPr/>
        </p:nvSpPr>
        <p:spPr bwMode="white">
          <a:xfrm>
            <a:off x="3033520" y="2090688"/>
            <a:ext cx="218975" cy="209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ED6675-EFFE-CDB1-9B46-A0B6FE7CCAB4}"/>
              </a:ext>
            </a:extLst>
          </p:cNvPr>
          <p:cNvSpPr/>
          <p:nvPr/>
        </p:nvSpPr>
        <p:spPr bwMode="white">
          <a:xfrm>
            <a:off x="3814214" y="2510219"/>
            <a:ext cx="238016" cy="228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BBDEB1-3077-D0D5-64E3-40E033DCE93A}"/>
              </a:ext>
            </a:extLst>
          </p:cNvPr>
          <p:cNvSpPr/>
          <p:nvPr/>
        </p:nvSpPr>
        <p:spPr bwMode="white">
          <a:xfrm>
            <a:off x="2090975" y="3368351"/>
            <a:ext cx="228495" cy="21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BDDF1A-96F0-3892-6A14-FD8E49B54A87}"/>
              </a:ext>
            </a:extLst>
          </p:cNvPr>
          <p:cNvSpPr/>
          <p:nvPr/>
        </p:nvSpPr>
        <p:spPr bwMode="white">
          <a:xfrm>
            <a:off x="2052892" y="3797417"/>
            <a:ext cx="257057" cy="21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3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2023-07-14T08:51:15Z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