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0BC31A-0F55-441B-B73B-6DC4078F25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51424"/>
            <a:ext cx="100872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95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9851A6-C427-CDA6-3F29-B1B933DA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66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0043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389960-148C-D3A2-B39B-23FDF01B02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22848"/>
            <a:ext cx="89070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688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198670-2254-1AA1-D649-895870457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15047" y="2652809"/>
            <a:ext cx="5761905" cy="7761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575F06-0F29-D3D4-90C8-022B723B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24" y="3629069"/>
            <a:ext cx="3380952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F59169-73CF-C11F-CE99-1D0F4444AD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566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1290A2-E213-2740-FDD6-8226C32A55C8}"/>
              </a:ext>
            </a:extLst>
          </p:cNvPr>
          <p:cNvSpPr/>
          <p:nvPr/>
        </p:nvSpPr>
        <p:spPr bwMode="white">
          <a:xfrm>
            <a:off x="3112859" y="3396752"/>
            <a:ext cx="1005284" cy="311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1AB52D-09C2-514B-5469-AB44B15A7F93}"/>
              </a:ext>
            </a:extLst>
          </p:cNvPr>
          <p:cNvSpPr/>
          <p:nvPr/>
        </p:nvSpPr>
        <p:spPr bwMode="white">
          <a:xfrm>
            <a:off x="2511104" y="4112324"/>
            <a:ext cx="976966" cy="38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EC2B2E-823D-715B-E42A-320EE2676B48}"/>
              </a:ext>
            </a:extLst>
          </p:cNvPr>
          <p:cNvSpPr/>
          <p:nvPr/>
        </p:nvSpPr>
        <p:spPr bwMode="white">
          <a:xfrm>
            <a:off x="2461289" y="4693637"/>
            <a:ext cx="2596485" cy="49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9A02E7-AE1F-8328-621B-6937D58089A7}"/>
              </a:ext>
            </a:extLst>
          </p:cNvPr>
          <p:cNvSpPr/>
          <p:nvPr/>
        </p:nvSpPr>
        <p:spPr bwMode="white">
          <a:xfrm>
            <a:off x="3537627" y="5550553"/>
            <a:ext cx="1125635" cy="38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028D5C-5712-40D4-E154-2DF8CA6B421D}"/>
              </a:ext>
            </a:extLst>
          </p:cNvPr>
          <p:cNvSpPr/>
          <p:nvPr/>
        </p:nvSpPr>
        <p:spPr bwMode="white">
          <a:xfrm>
            <a:off x="4365924" y="6273210"/>
            <a:ext cx="792900" cy="318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BDFB4D-74BD-C804-CEB4-E3DC6B1E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4215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E525F9-AB84-2B51-B8BD-E7F11AA0D37C}"/>
              </a:ext>
            </a:extLst>
          </p:cNvPr>
          <p:cNvSpPr/>
          <p:nvPr/>
        </p:nvSpPr>
        <p:spPr bwMode="white">
          <a:xfrm>
            <a:off x="4750575" y="2241442"/>
            <a:ext cx="2171037" cy="424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A527B6-0486-C5AE-39F3-89DF2E00A479}"/>
              </a:ext>
            </a:extLst>
          </p:cNvPr>
          <p:cNvSpPr/>
          <p:nvPr/>
        </p:nvSpPr>
        <p:spPr bwMode="white">
          <a:xfrm>
            <a:off x="5024315" y="3028951"/>
            <a:ext cx="2248023" cy="6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4F28ED-0D11-9257-45AC-F1E51F3ACDB4}"/>
              </a:ext>
            </a:extLst>
          </p:cNvPr>
          <p:cNvSpPr/>
          <p:nvPr/>
        </p:nvSpPr>
        <p:spPr bwMode="white">
          <a:xfrm>
            <a:off x="7997691" y="4167737"/>
            <a:ext cx="141589" cy="75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5E9C58-E4CD-30C9-DBA1-5873C3FBF03D}"/>
              </a:ext>
            </a:extLst>
          </p:cNvPr>
          <p:cNvSpPr/>
          <p:nvPr/>
        </p:nvSpPr>
        <p:spPr bwMode="white">
          <a:xfrm>
            <a:off x="7053762" y="4167737"/>
            <a:ext cx="1755706" cy="41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28E9C4-BA55-00A7-4301-740B60E7F88B}"/>
              </a:ext>
            </a:extLst>
          </p:cNvPr>
          <p:cNvSpPr/>
          <p:nvPr/>
        </p:nvSpPr>
        <p:spPr bwMode="white">
          <a:xfrm>
            <a:off x="6496844" y="5121442"/>
            <a:ext cx="1566921" cy="424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1036D0D-1F84-149A-1293-1DD8AAF61DCC}"/>
              </a:ext>
            </a:extLst>
          </p:cNvPr>
          <p:cNvSpPr/>
          <p:nvPr/>
        </p:nvSpPr>
        <p:spPr bwMode="white">
          <a:xfrm>
            <a:off x="4967163" y="6008553"/>
            <a:ext cx="3030528" cy="57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F56DBC-39B8-D103-E5C9-B001A384AA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874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3F7D7E-4C3E-5A70-D74E-96F6A4D21C9D}"/>
              </a:ext>
            </a:extLst>
          </p:cNvPr>
          <p:cNvSpPr/>
          <p:nvPr/>
        </p:nvSpPr>
        <p:spPr bwMode="white">
          <a:xfrm>
            <a:off x="4016868" y="2060425"/>
            <a:ext cx="4659683" cy="473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71F99A-4BCD-25DF-2AC4-BC88D8A8CDFC}"/>
              </a:ext>
            </a:extLst>
          </p:cNvPr>
          <p:cNvSpPr/>
          <p:nvPr/>
        </p:nvSpPr>
        <p:spPr bwMode="white">
          <a:xfrm>
            <a:off x="2882550" y="2885617"/>
            <a:ext cx="2170710" cy="48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562B58-5CAC-838E-725C-76498D54977C}"/>
              </a:ext>
            </a:extLst>
          </p:cNvPr>
          <p:cNvSpPr/>
          <p:nvPr/>
        </p:nvSpPr>
        <p:spPr bwMode="white">
          <a:xfrm>
            <a:off x="2931513" y="3727148"/>
            <a:ext cx="1689237" cy="46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111C61-E6DB-3542-F8DD-1DAB8F29A968}"/>
              </a:ext>
            </a:extLst>
          </p:cNvPr>
          <p:cNvSpPr/>
          <p:nvPr/>
        </p:nvSpPr>
        <p:spPr bwMode="white">
          <a:xfrm>
            <a:off x="2972316" y="4552340"/>
            <a:ext cx="1003749" cy="4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F2E691-5C8D-56AB-9974-65F9F9E43044}"/>
              </a:ext>
            </a:extLst>
          </p:cNvPr>
          <p:cNvSpPr/>
          <p:nvPr/>
        </p:nvSpPr>
        <p:spPr bwMode="white">
          <a:xfrm>
            <a:off x="2499003" y="5385702"/>
            <a:ext cx="979268" cy="44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BB3BC5-0ACB-969C-11BB-9D75B418289E}"/>
              </a:ext>
            </a:extLst>
          </p:cNvPr>
          <p:cNvSpPr/>
          <p:nvPr/>
        </p:nvSpPr>
        <p:spPr bwMode="white">
          <a:xfrm>
            <a:off x="2768302" y="6202723"/>
            <a:ext cx="971107" cy="46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356D86-1B35-48CF-30DB-FD245477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437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68B1BA-35BD-5832-7213-006B365E794F}"/>
              </a:ext>
            </a:extLst>
          </p:cNvPr>
          <p:cNvSpPr/>
          <p:nvPr/>
        </p:nvSpPr>
        <p:spPr bwMode="white">
          <a:xfrm>
            <a:off x="3073735" y="1306995"/>
            <a:ext cx="3885081" cy="53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9A07F5-6EFC-AA1C-F9D2-6EBAEAFFF4D0}"/>
              </a:ext>
            </a:extLst>
          </p:cNvPr>
          <p:cNvSpPr/>
          <p:nvPr/>
        </p:nvSpPr>
        <p:spPr bwMode="white">
          <a:xfrm>
            <a:off x="2988660" y="2271724"/>
            <a:ext cx="1673137" cy="53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4C42BE-BBF8-3955-D15E-A09CAC8DC69B}"/>
              </a:ext>
            </a:extLst>
          </p:cNvPr>
          <p:cNvSpPr/>
          <p:nvPr/>
        </p:nvSpPr>
        <p:spPr bwMode="white">
          <a:xfrm>
            <a:off x="3385676" y="3236453"/>
            <a:ext cx="1843286" cy="52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5CD815-B07D-D411-190D-49B95EF8239B}"/>
              </a:ext>
            </a:extLst>
          </p:cNvPr>
          <p:cNvSpPr/>
          <p:nvPr/>
        </p:nvSpPr>
        <p:spPr bwMode="white">
          <a:xfrm>
            <a:off x="5077719" y="3236453"/>
            <a:ext cx="1881097" cy="54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A3EBD0-FCE5-EAEB-2C7A-B28D267C045C}"/>
              </a:ext>
            </a:extLst>
          </p:cNvPr>
          <p:cNvSpPr/>
          <p:nvPr/>
        </p:nvSpPr>
        <p:spPr bwMode="white">
          <a:xfrm>
            <a:off x="3253337" y="4191724"/>
            <a:ext cx="4801998" cy="55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E1FF1B-6033-1A36-A4FF-3803DA2E5ADD}"/>
              </a:ext>
            </a:extLst>
          </p:cNvPr>
          <p:cNvSpPr/>
          <p:nvPr/>
        </p:nvSpPr>
        <p:spPr bwMode="white">
          <a:xfrm>
            <a:off x="3603089" y="5156453"/>
            <a:ext cx="2514432" cy="54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870BEB-82BF-8449-9ADE-A4196873B921}"/>
              </a:ext>
            </a:extLst>
          </p:cNvPr>
          <p:cNvSpPr/>
          <p:nvPr/>
        </p:nvSpPr>
        <p:spPr bwMode="white">
          <a:xfrm>
            <a:off x="4652345" y="6111724"/>
            <a:ext cx="2523885" cy="55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0F20B5-FF91-C86E-C80F-6E0230A2CB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5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9014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3A0109-3B90-A176-513E-CA98DC69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3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446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1FF535-2FA0-D291-0C51-418B1A20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91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71304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2023-07-14T03:06:46Z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