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FBBE7D-315F-9F4E-7A27-92E3228B4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15047" y="2652809"/>
            <a:ext cx="5761905" cy="776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C57155-1732-6EF1-0E88-D2F3B0FD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43" y="3686211"/>
            <a:ext cx="3285714" cy="4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9FB879-CEA9-5FEE-7F4B-C40B5EA6C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54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FDB5FC-B2C9-C921-495E-C4DBB5368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42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D567C8-1506-DE23-BB09-BDEC8F5BC080}"/>
              </a:ext>
            </a:extLst>
          </p:cNvPr>
          <p:cNvSpPr/>
          <p:nvPr/>
        </p:nvSpPr>
        <p:spPr bwMode="white">
          <a:xfrm>
            <a:off x="3281057" y="2222672"/>
            <a:ext cx="238016" cy="238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904F22-1A39-B3DC-1C40-6CFDDA30AECE}"/>
              </a:ext>
            </a:extLst>
          </p:cNvPr>
          <p:cNvSpPr/>
          <p:nvPr/>
        </p:nvSpPr>
        <p:spPr bwMode="white">
          <a:xfrm>
            <a:off x="4671074" y="2765442"/>
            <a:ext cx="247537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4DAD82-5693-1935-0D6E-932B9FB977A5}"/>
              </a:ext>
            </a:extLst>
          </p:cNvPr>
          <p:cNvSpPr/>
          <p:nvPr/>
        </p:nvSpPr>
        <p:spPr bwMode="white">
          <a:xfrm>
            <a:off x="5975404" y="3327256"/>
            <a:ext cx="276099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9E2042-5EB1-CFD6-5002-05CD66ABACB2}"/>
              </a:ext>
            </a:extLst>
          </p:cNvPr>
          <p:cNvSpPr/>
          <p:nvPr/>
        </p:nvSpPr>
        <p:spPr bwMode="white">
          <a:xfrm>
            <a:off x="4699636" y="3622447"/>
            <a:ext cx="218975" cy="228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0DA1F6-2675-32E1-6225-1916BB0B6A85}"/>
              </a:ext>
            </a:extLst>
          </p:cNvPr>
          <p:cNvSpPr/>
          <p:nvPr/>
        </p:nvSpPr>
        <p:spPr bwMode="white">
          <a:xfrm>
            <a:off x="6032528" y="3898593"/>
            <a:ext cx="199933" cy="228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057354-33B5-E347-3CB6-7F939689DAC2}"/>
              </a:ext>
            </a:extLst>
          </p:cNvPr>
          <p:cNvSpPr/>
          <p:nvPr/>
        </p:nvSpPr>
        <p:spPr bwMode="white">
          <a:xfrm>
            <a:off x="4699636" y="4422318"/>
            <a:ext cx="209454" cy="228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6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78959C-CED9-900C-414C-D823C38A5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7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687D57-01B2-39F7-7F4D-477782F93485}"/>
              </a:ext>
            </a:extLst>
          </p:cNvPr>
          <p:cNvSpPr/>
          <p:nvPr/>
        </p:nvSpPr>
        <p:spPr bwMode="white">
          <a:xfrm>
            <a:off x="1024661" y="1567401"/>
            <a:ext cx="238016" cy="27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1F25D6-F226-9E85-498C-F72668D642AF}"/>
              </a:ext>
            </a:extLst>
          </p:cNvPr>
          <p:cNvSpPr/>
          <p:nvPr/>
        </p:nvSpPr>
        <p:spPr bwMode="white">
          <a:xfrm>
            <a:off x="1053223" y="1978347"/>
            <a:ext cx="190413" cy="21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0C8D87-C7D4-B90D-6CA4-AAAEAFE1C762}"/>
              </a:ext>
            </a:extLst>
          </p:cNvPr>
          <p:cNvSpPr/>
          <p:nvPr/>
        </p:nvSpPr>
        <p:spPr bwMode="white">
          <a:xfrm>
            <a:off x="1024661" y="2389293"/>
            <a:ext cx="238016" cy="21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ED50E9-ED0E-408B-86F4-11235D881AB1}"/>
              </a:ext>
            </a:extLst>
          </p:cNvPr>
          <p:cNvSpPr/>
          <p:nvPr/>
        </p:nvSpPr>
        <p:spPr bwMode="white">
          <a:xfrm>
            <a:off x="1053223" y="2800239"/>
            <a:ext cx="190413" cy="21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7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68EED1-20C2-155C-CE4B-1367B99B2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04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8AB55B-BA9B-5E23-CEFD-8685EACEFFB2}"/>
              </a:ext>
            </a:extLst>
          </p:cNvPr>
          <p:cNvSpPr/>
          <p:nvPr/>
        </p:nvSpPr>
        <p:spPr bwMode="white">
          <a:xfrm>
            <a:off x="2586049" y="2538744"/>
            <a:ext cx="295140" cy="19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32CBFE-FEE2-1958-46A6-D00FE4264728}"/>
              </a:ext>
            </a:extLst>
          </p:cNvPr>
          <p:cNvSpPr/>
          <p:nvPr/>
        </p:nvSpPr>
        <p:spPr bwMode="white">
          <a:xfrm>
            <a:off x="7013157" y="2510141"/>
            <a:ext cx="437950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BD29D0-6512-DE65-C97A-F8F388006076}"/>
              </a:ext>
            </a:extLst>
          </p:cNvPr>
          <p:cNvSpPr/>
          <p:nvPr/>
        </p:nvSpPr>
        <p:spPr bwMode="white">
          <a:xfrm>
            <a:off x="5375603" y="2920115"/>
            <a:ext cx="590280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56B608-1D21-0ED1-02DE-97E4AC6CBFA2}"/>
              </a:ext>
            </a:extLst>
          </p:cNvPr>
          <p:cNvSpPr/>
          <p:nvPr/>
        </p:nvSpPr>
        <p:spPr bwMode="white">
          <a:xfrm>
            <a:off x="5204231" y="3339624"/>
            <a:ext cx="685487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DB36F8-2D20-C26C-5991-2638C444948C}"/>
              </a:ext>
            </a:extLst>
          </p:cNvPr>
          <p:cNvSpPr/>
          <p:nvPr/>
        </p:nvSpPr>
        <p:spPr bwMode="white">
          <a:xfrm>
            <a:off x="5185190" y="3740063"/>
            <a:ext cx="1361454" cy="228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C93E81-0D51-42F5-E716-8BE0A68651E8}"/>
              </a:ext>
            </a:extLst>
          </p:cNvPr>
          <p:cNvSpPr/>
          <p:nvPr/>
        </p:nvSpPr>
        <p:spPr bwMode="white">
          <a:xfrm>
            <a:off x="3442909" y="4216777"/>
            <a:ext cx="371305" cy="162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88BAF7-2344-2BBC-97C3-602395BB66A8}"/>
              </a:ext>
            </a:extLst>
          </p:cNvPr>
          <p:cNvSpPr/>
          <p:nvPr/>
        </p:nvSpPr>
        <p:spPr bwMode="white">
          <a:xfrm>
            <a:off x="7136925" y="4159572"/>
            <a:ext cx="790214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EF1B28-6DA5-A79E-7D58-4CE2AF44C600}"/>
              </a:ext>
            </a:extLst>
          </p:cNvPr>
          <p:cNvSpPr/>
          <p:nvPr/>
        </p:nvSpPr>
        <p:spPr bwMode="white">
          <a:xfrm>
            <a:off x="3461950" y="4569546"/>
            <a:ext cx="866380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4B2F00-EF7E-EEFC-F84B-C9B62F363086}"/>
              </a:ext>
            </a:extLst>
          </p:cNvPr>
          <p:cNvSpPr/>
          <p:nvPr/>
        </p:nvSpPr>
        <p:spPr bwMode="white">
          <a:xfrm>
            <a:off x="1743075" y="4817410"/>
            <a:ext cx="376461" cy="4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2023-07-14T02:59:46Z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