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D81654-B677-B855-6B18-A9969DE2C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15047" y="2652809"/>
            <a:ext cx="5761905" cy="776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1B2C27-28CA-B486-C352-B7BCFADD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90" y="3695740"/>
            <a:ext cx="6047619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3163DA-8F81-5231-CC96-DA39AA959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74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45626E-93C9-A4D8-B43C-FA7FEB13825B}"/>
              </a:ext>
            </a:extLst>
          </p:cNvPr>
          <p:cNvSpPr/>
          <p:nvPr/>
        </p:nvSpPr>
        <p:spPr bwMode="white">
          <a:xfrm>
            <a:off x="1500694" y="1699445"/>
            <a:ext cx="218975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274903-28D5-4506-EAB6-E226CA965AC2}"/>
              </a:ext>
            </a:extLst>
          </p:cNvPr>
          <p:cNvSpPr/>
          <p:nvPr/>
        </p:nvSpPr>
        <p:spPr bwMode="white">
          <a:xfrm>
            <a:off x="1491173" y="2652438"/>
            <a:ext cx="228495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450400-971A-0ABE-AE81-F1BD2A0456D5}"/>
              </a:ext>
            </a:extLst>
          </p:cNvPr>
          <p:cNvSpPr/>
          <p:nvPr/>
        </p:nvSpPr>
        <p:spPr bwMode="white">
          <a:xfrm>
            <a:off x="1472132" y="3614961"/>
            <a:ext cx="266578" cy="209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E2BBDA-E6C8-24B0-E1BA-98F82B39AC2F}"/>
              </a:ext>
            </a:extLst>
          </p:cNvPr>
          <p:cNvSpPr/>
          <p:nvPr/>
        </p:nvSpPr>
        <p:spPr bwMode="white">
          <a:xfrm>
            <a:off x="1500694" y="4567954"/>
            <a:ext cx="218975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C2B3F9-9B39-67AE-C585-A60A697BB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0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F01A0B-0EAB-87C5-C669-6CFBA15611F6}"/>
              </a:ext>
            </a:extLst>
          </p:cNvPr>
          <p:cNvSpPr/>
          <p:nvPr/>
        </p:nvSpPr>
        <p:spPr bwMode="white">
          <a:xfrm>
            <a:off x="3290578" y="3120108"/>
            <a:ext cx="704528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7B91B4-E71B-BBB7-4196-DD559B3C719C}"/>
              </a:ext>
            </a:extLst>
          </p:cNvPr>
          <p:cNvSpPr/>
          <p:nvPr/>
        </p:nvSpPr>
        <p:spPr bwMode="white">
          <a:xfrm>
            <a:off x="9602776" y="3120108"/>
            <a:ext cx="571239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680F37-015C-2A5D-C2DC-30FB9B5FEC18}"/>
              </a:ext>
            </a:extLst>
          </p:cNvPr>
          <p:cNvSpPr/>
          <p:nvPr/>
        </p:nvSpPr>
        <p:spPr bwMode="white">
          <a:xfrm>
            <a:off x="2890710" y="3596769"/>
            <a:ext cx="685487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E87456-3EB6-32D6-87D0-252D69BB3481}"/>
              </a:ext>
            </a:extLst>
          </p:cNvPr>
          <p:cNvSpPr/>
          <p:nvPr/>
        </p:nvSpPr>
        <p:spPr bwMode="white">
          <a:xfrm>
            <a:off x="9307636" y="3596769"/>
            <a:ext cx="780694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7D916A-BC69-4E40-A573-2BE153A569F2}"/>
              </a:ext>
            </a:extLst>
          </p:cNvPr>
          <p:cNvSpPr/>
          <p:nvPr/>
        </p:nvSpPr>
        <p:spPr bwMode="white">
          <a:xfrm>
            <a:off x="3433388" y="4092496"/>
            <a:ext cx="771173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5A21E1-3F8A-F452-3ABF-F3B1D4E5F176}"/>
              </a:ext>
            </a:extLst>
          </p:cNvPr>
          <p:cNvSpPr/>
          <p:nvPr/>
        </p:nvSpPr>
        <p:spPr bwMode="white">
          <a:xfrm>
            <a:off x="4804363" y="4073429"/>
            <a:ext cx="761652" cy="219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8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C7F6BA-9D5A-032F-34A2-9309CBD44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60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985EF2-1176-61DD-6A52-DE38B4706726}"/>
              </a:ext>
            </a:extLst>
          </p:cNvPr>
          <p:cNvSpPr/>
          <p:nvPr/>
        </p:nvSpPr>
        <p:spPr bwMode="white">
          <a:xfrm>
            <a:off x="1748231" y="2167286"/>
            <a:ext cx="3275107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2A1F81-F622-DCA6-4B84-8A0CD102CF9B}"/>
              </a:ext>
            </a:extLst>
          </p:cNvPr>
          <p:cNvSpPr/>
          <p:nvPr/>
        </p:nvSpPr>
        <p:spPr bwMode="white">
          <a:xfrm>
            <a:off x="6841785" y="2167286"/>
            <a:ext cx="4436627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2C41AD-BAF6-A0C1-8ED7-1FD35FFA6A8D}"/>
              </a:ext>
            </a:extLst>
          </p:cNvPr>
          <p:cNvSpPr/>
          <p:nvPr/>
        </p:nvSpPr>
        <p:spPr bwMode="white">
          <a:xfrm>
            <a:off x="1748231" y="3121046"/>
            <a:ext cx="3741619" cy="219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A8A3FC-A72A-F83D-9FD5-1AD41E7FAB6E}"/>
              </a:ext>
            </a:extLst>
          </p:cNvPr>
          <p:cNvSpPr/>
          <p:nvPr/>
        </p:nvSpPr>
        <p:spPr bwMode="white">
          <a:xfrm>
            <a:off x="6841785" y="3121046"/>
            <a:ext cx="4608000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A64EF7-22BD-1E9B-393A-F5951197E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78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D5CB71-4DAA-4AA6-3502-C84095AFC468}"/>
              </a:ext>
            </a:extLst>
          </p:cNvPr>
          <p:cNvSpPr/>
          <p:nvPr/>
        </p:nvSpPr>
        <p:spPr bwMode="white">
          <a:xfrm>
            <a:off x="2300429" y="5686574"/>
            <a:ext cx="342743" cy="27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3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2023-07-14T01:26:43Z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