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3" r:id="rId5"/>
    <p:sldId id="262" r:id="rId6"/>
    <p:sldId id="261" r:id="rId7"/>
    <p:sldId id="260" r:id="rId8"/>
    <p:sldId id="259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A0F7FD0-DFAD-175E-A4E2-692030752D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3248381" y="2638524"/>
            <a:ext cx="5695238" cy="7904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B5D91D3-67E1-1A5F-3E2A-B133A4AA3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714" y="3690975"/>
            <a:ext cx="3428571" cy="5333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60BC178-5C69-96C0-B122-7E797F34F1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09"/>
          <a:stretch/>
        </p:blipFill>
        <p:spPr>
          <a:xfrm>
            <a:off x="720000" y="1080000"/>
            <a:ext cx="9652725" cy="2975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FA23B81-12EA-E805-2504-59D509288012}"/>
              </a:ext>
            </a:extLst>
          </p:cNvPr>
          <p:cNvSpPr/>
          <p:nvPr/>
        </p:nvSpPr>
        <p:spPr bwMode="white">
          <a:xfrm>
            <a:off x="1500694" y="1737989"/>
            <a:ext cx="209454" cy="219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6A62617-A163-B620-3C56-72791BA0EF83}"/>
              </a:ext>
            </a:extLst>
          </p:cNvPr>
          <p:cNvSpPr/>
          <p:nvPr/>
        </p:nvSpPr>
        <p:spPr bwMode="white">
          <a:xfrm>
            <a:off x="1491173" y="2224329"/>
            <a:ext cx="228495" cy="219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12E5834-7C94-8925-842E-35A84CD88BCC}"/>
              </a:ext>
            </a:extLst>
          </p:cNvPr>
          <p:cNvSpPr/>
          <p:nvPr/>
        </p:nvSpPr>
        <p:spPr bwMode="white">
          <a:xfrm>
            <a:off x="1491173" y="2710669"/>
            <a:ext cx="228495" cy="219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4EC65DF-1239-630B-231A-DE38B9857D48}"/>
              </a:ext>
            </a:extLst>
          </p:cNvPr>
          <p:cNvSpPr/>
          <p:nvPr/>
        </p:nvSpPr>
        <p:spPr bwMode="white">
          <a:xfrm>
            <a:off x="1472132" y="3206545"/>
            <a:ext cx="257057" cy="209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759A992-C52F-4B95-FD8F-E61B29CD2F9D}"/>
              </a:ext>
            </a:extLst>
          </p:cNvPr>
          <p:cNvSpPr/>
          <p:nvPr/>
        </p:nvSpPr>
        <p:spPr bwMode="white">
          <a:xfrm>
            <a:off x="1472132" y="3692885"/>
            <a:ext cx="257057" cy="209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BF5D11B-C9FD-913D-5A49-5B8FD9C3F6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088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3375FD0-24B1-B6E4-1B65-5B89C7130FCE}"/>
              </a:ext>
            </a:extLst>
          </p:cNvPr>
          <p:cNvSpPr/>
          <p:nvPr/>
        </p:nvSpPr>
        <p:spPr bwMode="white">
          <a:xfrm>
            <a:off x="1757752" y="3777893"/>
            <a:ext cx="190413" cy="209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700A1C7-70F2-3BED-5268-EB1C0463AC5A}"/>
              </a:ext>
            </a:extLst>
          </p:cNvPr>
          <p:cNvSpPr/>
          <p:nvPr/>
        </p:nvSpPr>
        <p:spPr bwMode="white">
          <a:xfrm>
            <a:off x="4004628" y="3777893"/>
            <a:ext cx="133289" cy="200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75A5025-663B-CC06-77B4-8142ADA7BDB1}"/>
              </a:ext>
            </a:extLst>
          </p:cNvPr>
          <p:cNvSpPr/>
          <p:nvPr/>
        </p:nvSpPr>
        <p:spPr bwMode="white">
          <a:xfrm>
            <a:off x="5651702" y="3777893"/>
            <a:ext cx="199933" cy="200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3AED76B-AC38-9C84-18D0-BE3C39FD3FB1}"/>
              </a:ext>
            </a:extLst>
          </p:cNvPr>
          <p:cNvSpPr/>
          <p:nvPr/>
        </p:nvSpPr>
        <p:spPr bwMode="white">
          <a:xfrm>
            <a:off x="7422545" y="3777893"/>
            <a:ext cx="190414" cy="200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386DEE6-8450-3087-5B57-A945081E7606}"/>
              </a:ext>
            </a:extLst>
          </p:cNvPr>
          <p:cNvSpPr/>
          <p:nvPr/>
        </p:nvSpPr>
        <p:spPr bwMode="white">
          <a:xfrm>
            <a:off x="9364760" y="3777893"/>
            <a:ext cx="180892" cy="209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041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0EF1C18-E498-84B0-638E-F0E29E9CF2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003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911F0DE-0555-A99D-37ED-CFF1F266DCE2}"/>
              </a:ext>
            </a:extLst>
          </p:cNvPr>
          <p:cNvSpPr/>
          <p:nvPr/>
        </p:nvSpPr>
        <p:spPr bwMode="white">
          <a:xfrm>
            <a:off x="1462611" y="1728402"/>
            <a:ext cx="266578" cy="209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E59142D-0245-FA8E-C98E-0446AC16055B}"/>
              </a:ext>
            </a:extLst>
          </p:cNvPr>
          <p:cNvSpPr/>
          <p:nvPr/>
        </p:nvSpPr>
        <p:spPr bwMode="white">
          <a:xfrm>
            <a:off x="1500694" y="2214705"/>
            <a:ext cx="209454" cy="209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4361C21-2304-7E27-7DCD-B69084C2084B}"/>
              </a:ext>
            </a:extLst>
          </p:cNvPr>
          <p:cNvSpPr/>
          <p:nvPr/>
        </p:nvSpPr>
        <p:spPr bwMode="white">
          <a:xfrm>
            <a:off x="1462611" y="2701007"/>
            <a:ext cx="266578" cy="209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98B60F5-B4EC-0978-FFE6-E987D185EE14}"/>
              </a:ext>
            </a:extLst>
          </p:cNvPr>
          <p:cNvSpPr/>
          <p:nvPr/>
        </p:nvSpPr>
        <p:spPr bwMode="white">
          <a:xfrm>
            <a:off x="1472132" y="3187309"/>
            <a:ext cx="257057" cy="209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18DB49D-13A9-FE91-43B5-4477E6FFA03C}"/>
              </a:ext>
            </a:extLst>
          </p:cNvPr>
          <p:cNvSpPr/>
          <p:nvPr/>
        </p:nvSpPr>
        <p:spPr bwMode="white">
          <a:xfrm>
            <a:off x="1491173" y="3673611"/>
            <a:ext cx="228495" cy="219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46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DD158D7-1048-07E6-7B47-D3FE0CE368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9197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0C0A3E3-3084-F308-453E-8B733F3C1105}"/>
              </a:ext>
            </a:extLst>
          </p:cNvPr>
          <p:cNvSpPr/>
          <p:nvPr/>
        </p:nvSpPr>
        <p:spPr bwMode="white">
          <a:xfrm>
            <a:off x="1472132" y="2205369"/>
            <a:ext cx="257057" cy="209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AAF7D0B-F987-A6A4-E493-1B8A57D5A5C1}"/>
              </a:ext>
            </a:extLst>
          </p:cNvPr>
          <p:cNvSpPr/>
          <p:nvPr/>
        </p:nvSpPr>
        <p:spPr bwMode="white">
          <a:xfrm>
            <a:off x="1472132" y="4150923"/>
            <a:ext cx="257057" cy="209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12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A9F7197-326F-D5E7-D52D-896B6A6F4B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3753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D478D60-2825-0555-3081-CFE8E88FBCED}"/>
              </a:ext>
            </a:extLst>
          </p:cNvPr>
          <p:cNvSpPr/>
          <p:nvPr/>
        </p:nvSpPr>
        <p:spPr bwMode="white">
          <a:xfrm>
            <a:off x="1034181" y="1690529"/>
            <a:ext cx="228495" cy="219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F9B95CE-B974-1DE9-4012-133ECA601BC1}"/>
              </a:ext>
            </a:extLst>
          </p:cNvPr>
          <p:cNvSpPr/>
          <p:nvPr/>
        </p:nvSpPr>
        <p:spPr bwMode="white">
          <a:xfrm>
            <a:off x="1034181" y="2663560"/>
            <a:ext cx="228495" cy="219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60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0</Words>
  <Application>Microsoft Office PowerPoint</Application>
  <PresentationFormat>宽屏</PresentationFormat>
  <Paragraphs>0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5</cp:revision>
  <dcterms:created xsi:type="dcterms:W3CDTF">2023-07-10T09:28:00Z</dcterms:created>
  <dcterms:modified xsi:type="dcterms:W3CDTF">2023-07-14T00:35:37Z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