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BA42EDC-37C4-BE88-068C-0F087BC99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48381" y="2638524"/>
            <a:ext cx="56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04A710E-6A03-A91C-BEE2-4228339AB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381" y="3695732"/>
            <a:ext cx="5695238" cy="4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8C3D44-9FF4-AB44-0AF3-B10DBFDDD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95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BD59BB-6B7C-233D-2426-B5F8FDC62D01}"/>
              </a:ext>
            </a:extLst>
          </p:cNvPr>
          <p:cNvSpPr/>
          <p:nvPr/>
        </p:nvSpPr>
        <p:spPr bwMode="white">
          <a:xfrm>
            <a:off x="1500694" y="1671067"/>
            <a:ext cx="209454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74278D-8979-19A0-7D0E-6A936C58DC36}"/>
              </a:ext>
            </a:extLst>
          </p:cNvPr>
          <p:cNvSpPr/>
          <p:nvPr/>
        </p:nvSpPr>
        <p:spPr bwMode="white">
          <a:xfrm>
            <a:off x="1500694" y="2538601"/>
            <a:ext cx="209454" cy="219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BFFC96-04FA-13C9-544D-79994CA0F400}"/>
              </a:ext>
            </a:extLst>
          </p:cNvPr>
          <p:cNvSpPr/>
          <p:nvPr/>
        </p:nvSpPr>
        <p:spPr bwMode="white">
          <a:xfrm>
            <a:off x="1462611" y="3406135"/>
            <a:ext cx="266578" cy="219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E8AF12-A83B-E00C-50D8-DA44A82647D7}"/>
              </a:ext>
            </a:extLst>
          </p:cNvPr>
          <p:cNvSpPr/>
          <p:nvPr/>
        </p:nvSpPr>
        <p:spPr bwMode="white">
          <a:xfrm>
            <a:off x="1472132" y="4283202"/>
            <a:ext cx="257057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A72237-919F-A368-F3EE-B5E0AFE8B303}"/>
              </a:ext>
            </a:extLst>
          </p:cNvPr>
          <p:cNvSpPr/>
          <p:nvPr/>
        </p:nvSpPr>
        <p:spPr bwMode="white">
          <a:xfrm>
            <a:off x="1500694" y="5150736"/>
            <a:ext cx="209454" cy="219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08633D-AE10-7A34-E385-D9A7108AC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9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027D05-AD64-4127-3CC1-B66DDCF8F8F7}"/>
              </a:ext>
            </a:extLst>
          </p:cNvPr>
          <p:cNvSpPr/>
          <p:nvPr/>
        </p:nvSpPr>
        <p:spPr bwMode="white">
          <a:xfrm>
            <a:off x="4661553" y="3032145"/>
            <a:ext cx="1713719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058D8C-68FE-8977-8F1E-EB9B4C502E07}"/>
              </a:ext>
            </a:extLst>
          </p:cNvPr>
          <p:cNvSpPr/>
          <p:nvPr/>
        </p:nvSpPr>
        <p:spPr bwMode="white">
          <a:xfrm>
            <a:off x="5318479" y="3470187"/>
            <a:ext cx="3789222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E7259B-0419-BA80-652E-6F1B54B6EA1C}"/>
              </a:ext>
            </a:extLst>
          </p:cNvPr>
          <p:cNvSpPr/>
          <p:nvPr/>
        </p:nvSpPr>
        <p:spPr bwMode="white">
          <a:xfrm>
            <a:off x="5032859" y="3908230"/>
            <a:ext cx="1866049" cy="25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6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293DB5-1D1F-5595-38D8-95E83B67B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26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9D396F-6599-F2CC-D6AF-94A33F2BC3EE}"/>
              </a:ext>
            </a:extLst>
          </p:cNvPr>
          <p:cNvSpPr/>
          <p:nvPr/>
        </p:nvSpPr>
        <p:spPr bwMode="white">
          <a:xfrm>
            <a:off x="5775471" y="1651869"/>
            <a:ext cx="209454" cy="219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3592B7-7E80-4D52-0CC0-1FC7191DD78C}"/>
              </a:ext>
            </a:extLst>
          </p:cNvPr>
          <p:cNvSpPr/>
          <p:nvPr/>
        </p:nvSpPr>
        <p:spPr bwMode="white">
          <a:xfrm>
            <a:off x="2528925" y="2957639"/>
            <a:ext cx="266578" cy="219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74783B-3F4C-3DE4-4964-1FF3B8D4618D}"/>
              </a:ext>
            </a:extLst>
          </p:cNvPr>
          <p:cNvSpPr/>
          <p:nvPr/>
        </p:nvSpPr>
        <p:spPr bwMode="white">
          <a:xfrm>
            <a:off x="4356892" y="3386541"/>
            <a:ext cx="228495" cy="228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A27EAB-EEE8-29B6-E8B9-B1C4A171EC46}"/>
              </a:ext>
            </a:extLst>
          </p:cNvPr>
          <p:cNvSpPr/>
          <p:nvPr/>
        </p:nvSpPr>
        <p:spPr bwMode="white">
          <a:xfrm>
            <a:off x="2386115" y="3834506"/>
            <a:ext cx="199933" cy="209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F10BB5-0D1A-C154-60F5-78AB8D9900DE}"/>
              </a:ext>
            </a:extLst>
          </p:cNvPr>
          <p:cNvSpPr/>
          <p:nvPr/>
        </p:nvSpPr>
        <p:spPr bwMode="white">
          <a:xfrm>
            <a:off x="4509223" y="4263408"/>
            <a:ext cx="228495" cy="219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CF0178-4BC5-D90A-205A-2BA81876B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0" y="1080000"/>
            <a:ext cx="11520000" cy="39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E1B674-1E3B-20CE-0188-68EE545FC928}"/>
              </a:ext>
            </a:extLst>
          </p:cNvPr>
          <p:cNvSpPr/>
          <p:nvPr/>
        </p:nvSpPr>
        <p:spPr bwMode="white">
          <a:xfrm>
            <a:off x="5266080" y="3413912"/>
            <a:ext cx="1770841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87E16A-C40E-BF94-94DE-6CE611A4C10F}"/>
              </a:ext>
            </a:extLst>
          </p:cNvPr>
          <p:cNvSpPr/>
          <p:nvPr/>
        </p:nvSpPr>
        <p:spPr bwMode="white">
          <a:xfrm>
            <a:off x="3695171" y="3852116"/>
            <a:ext cx="1713719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5DB32B-7AE3-988B-6D81-E6A4F4370A93}"/>
              </a:ext>
            </a:extLst>
          </p:cNvPr>
          <p:cNvSpPr/>
          <p:nvPr/>
        </p:nvSpPr>
        <p:spPr bwMode="white">
          <a:xfrm>
            <a:off x="4190245" y="4290320"/>
            <a:ext cx="1637553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8DE78E-E351-6501-81F3-38C2623F37FD}"/>
              </a:ext>
            </a:extLst>
          </p:cNvPr>
          <p:cNvSpPr/>
          <p:nvPr/>
        </p:nvSpPr>
        <p:spPr bwMode="white">
          <a:xfrm>
            <a:off x="4923336" y="4718997"/>
            <a:ext cx="1570909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2023-07-14T00:05:10Z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