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CF68B5-0B14-0842-A64D-ECE82EA2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48381" y="2638524"/>
            <a:ext cx="56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4002A8-670D-403B-F537-5FF638CE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2" y="3743364"/>
            <a:ext cx="10038095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733F0A-7F5F-2754-7E9C-7851A52D1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767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B03592-B28A-2ADD-BFEC-B66D5DA4FFDA}"/>
              </a:ext>
            </a:extLst>
          </p:cNvPr>
          <p:cNvSpPr/>
          <p:nvPr/>
        </p:nvSpPr>
        <p:spPr bwMode="white">
          <a:xfrm>
            <a:off x="3176330" y="1662737"/>
            <a:ext cx="199933" cy="21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1BDD72-FE28-90DE-A206-4EFBA72D7B4A}"/>
              </a:ext>
            </a:extLst>
          </p:cNvPr>
          <p:cNvSpPr/>
          <p:nvPr/>
        </p:nvSpPr>
        <p:spPr bwMode="white">
          <a:xfrm>
            <a:off x="9041057" y="1662737"/>
            <a:ext cx="456990" cy="21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A485DF-B32D-11DA-059D-E975D5CDD0AC}"/>
              </a:ext>
            </a:extLst>
          </p:cNvPr>
          <p:cNvSpPr/>
          <p:nvPr/>
        </p:nvSpPr>
        <p:spPr bwMode="white">
          <a:xfrm>
            <a:off x="3119206" y="2092625"/>
            <a:ext cx="199933" cy="21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868284-0CB2-6610-AE6D-8DAE864A212D}"/>
              </a:ext>
            </a:extLst>
          </p:cNvPr>
          <p:cNvSpPr/>
          <p:nvPr/>
        </p:nvSpPr>
        <p:spPr bwMode="white">
          <a:xfrm>
            <a:off x="8212760" y="2092625"/>
            <a:ext cx="199933" cy="21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A671C5-E2C7-AB14-CBE5-AC02FA43CFAA}"/>
              </a:ext>
            </a:extLst>
          </p:cNvPr>
          <p:cNvSpPr/>
          <p:nvPr/>
        </p:nvSpPr>
        <p:spPr bwMode="white">
          <a:xfrm>
            <a:off x="3642842" y="2503408"/>
            <a:ext cx="456991" cy="21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02F7E9-8C7A-0DAB-477D-DB11C79409B0}"/>
              </a:ext>
            </a:extLst>
          </p:cNvPr>
          <p:cNvSpPr/>
          <p:nvPr/>
        </p:nvSpPr>
        <p:spPr bwMode="white">
          <a:xfrm>
            <a:off x="8888727" y="2503408"/>
            <a:ext cx="456991" cy="21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67682D-4A49-DB5A-D300-3595EBA49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6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0BEE50-B451-FC71-D6AC-3AA7B10AB92D}"/>
              </a:ext>
            </a:extLst>
          </p:cNvPr>
          <p:cNvSpPr/>
          <p:nvPr/>
        </p:nvSpPr>
        <p:spPr bwMode="white">
          <a:xfrm>
            <a:off x="1510214" y="3023461"/>
            <a:ext cx="190413" cy="21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036277-0775-8049-808A-6522742108B2}"/>
              </a:ext>
            </a:extLst>
          </p:cNvPr>
          <p:cNvSpPr/>
          <p:nvPr/>
        </p:nvSpPr>
        <p:spPr bwMode="white">
          <a:xfrm>
            <a:off x="1481652" y="3442638"/>
            <a:ext cx="238016" cy="21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3ECF4D-04B2-4207-1DFE-F24808C33D34}"/>
              </a:ext>
            </a:extLst>
          </p:cNvPr>
          <p:cNvSpPr/>
          <p:nvPr/>
        </p:nvSpPr>
        <p:spPr bwMode="white">
          <a:xfrm>
            <a:off x="1510214" y="3871343"/>
            <a:ext cx="190413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BB55D5-6A45-9CB9-2390-D43CD9A17CF2}"/>
              </a:ext>
            </a:extLst>
          </p:cNvPr>
          <p:cNvSpPr/>
          <p:nvPr/>
        </p:nvSpPr>
        <p:spPr bwMode="white">
          <a:xfrm>
            <a:off x="1510214" y="4290521"/>
            <a:ext cx="190413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08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64D19E-F8AA-5F49-43F4-2707BEDE6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71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F522D5-40A9-3ED2-94D4-B91312713CDB}"/>
              </a:ext>
            </a:extLst>
          </p:cNvPr>
          <p:cNvSpPr/>
          <p:nvPr/>
        </p:nvSpPr>
        <p:spPr bwMode="white">
          <a:xfrm>
            <a:off x="1738710" y="2071605"/>
            <a:ext cx="733090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CB3A42-6EAF-3A0C-5375-215F760EEAB7}"/>
              </a:ext>
            </a:extLst>
          </p:cNvPr>
          <p:cNvSpPr/>
          <p:nvPr/>
        </p:nvSpPr>
        <p:spPr bwMode="white">
          <a:xfrm>
            <a:off x="3043041" y="2119279"/>
            <a:ext cx="495074" cy="16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DA5127-DCA8-F3D5-39CF-E713902F33A9}"/>
              </a:ext>
            </a:extLst>
          </p:cNvPr>
          <p:cNvSpPr/>
          <p:nvPr/>
        </p:nvSpPr>
        <p:spPr bwMode="white">
          <a:xfrm>
            <a:off x="4594909" y="2071605"/>
            <a:ext cx="371305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0F8628-4A09-5A03-226C-19B36459F37B}"/>
              </a:ext>
            </a:extLst>
          </p:cNvPr>
          <p:cNvSpPr/>
          <p:nvPr/>
        </p:nvSpPr>
        <p:spPr bwMode="white">
          <a:xfrm>
            <a:off x="1748231" y="2910656"/>
            <a:ext cx="533157" cy="219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9EDABA-DC29-A91B-7218-5EF316EC76AB}"/>
              </a:ext>
            </a:extLst>
          </p:cNvPr>
          <p:cNvSpPr/>
          <p:nvPr/>
        </p:nvSpPr>
        <p:spPr bwMode="white">
          <a:xfrm>
            <a:off x="3338181" y="2786705"/>
            <a:ext cx="571239" cy="390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355B2F-84C0-14F8-3026-BE76C77C2DDC}"/>
              </a:ext>
            </a:extLst>
          </p:cNvPr>
          <p:cNvSpPr/>
          <p:nvPr/>
        </p:nvSpPr>
        <p:spPr bwMode="white">
          <a:xfrm>
            <a:off x="6384793" y="2910656"/>
            <a:ext cx="580760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512395-298D-8A25-1EBB-7383385DB7E4}"/>
              </a:ext>
            </a:extLst>
          </p:cNvPr>
          <p:cNvSpPr/>
          <p:nvPr/>
        </p:nvSpPr>
        <p:spPr bwMode="white">
          <a:xfrm>
            <a:off x="2148099" y="3816450"/>
            <a:ext cx="495074" cy="16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00332B3-8DF0-29CD-A82B-09F2B8BF1828}"/>
              </a:ext>
            </a:extLst>
          </p:cNvPr>
          <p:cNvSpPr/>
          <p:nvPr/>
        </p:nvSpPr>
        <p:spPr bwMode="white">
          <a:xfrm>
            <a:off x="3233454" y="3759242"/>
            <a:ext cx="371305" cy="219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BF5E8B-305F-15D9-5726-0D3DC0F7658C}"/>
              </a:ext>
            </a:extLst>
          </p:cNvPr>
          <p:cNvSpPr/>
          <p:nvPr/>
        </p:nvSpPr>
        <p:spPr bwMode="white">
          <a:xfrm>
            <a:off x="4195041" y="3816450"/>
            <a:ext cx="742611" cy="16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87B777-2B1A-3E53-BE7A-1FCFC57429A7}"/>
              </a:ext>
            </a:extLst>
          </p:cNvPr>
          <p:cNvSpPr/>
          <p:nvPr/>
        </p:nvSpPr>
        <p:spPr bwMode="white">
          <a:xfrm>
            <a:off x="1757752" y="4607828"/>
            <a:ext cx="409388" cy="219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FF2A721-98BA-7692-7EFF-D7205C740197}"/>
              </a:ext>
            </a:extLst>
          </p:cNvPr>
          <p:cNvSpPr/>
          <p:nvPr/>
        </p:nvSpPr>
        <p:spPr bwMode="white">
          <a:xfrm>
            <a:off x="2814545" y="4607828"/>
            <a:ext cx="628363" cy="219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2B70354-C6D2-A14E-1ADC-B63389F209BD}"/>
              </a:ext>
            </a:extLst>
          </p:cNvPr>
          <p:cNvSpPr/>
          <p:nvPr/>
        </p:nvSpPr>
        <p:spPr bwMode="white">
          <a:xfrm>
            <a:off x="4023669" y="4607828"/>
            <a:ext cx="666446" cy="219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2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D557EA-16E3-C0DB-6707-7D5EE6D5B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C5DE3D-C1D9-463D-2E51-8F5E8D21C975}"/>
              </a:ext>
            </a:extLst>
          </p:cNvPr>
          <p:cNvSpPr/>
          <p:nvPr/>
        </p:nvSpPr>
        <p:spPr bwMode="white">
          <a:xfrm>
            <a:off x="1491173" y="3339014"/>
            <a:ext cx="228495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9261E2-383B-AEDF-B175-2027010945F2}"/>
              </a:ext>
            </a:extLst>
          </p:cNvPr>
          <p:cNvSpPr/>
          <p:nvPr/>
        </p:nvSpPr>
        <p:spPr bwMode="white">
          <a:xfrm>
            <a:off x="1472132" y="4187336"/>
            <a:ext cx="257057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B81EC9-39C2-C557-373C-08ECDD4F2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6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22CA98-BA28-3CB8-B1F6-66C15A9CD8D5}"/>
              </a:ext>
            </a:extLst>
          </p:cNvPr>
          <p:cNvSpPr/>
          <p:nvPr/>
        </p:nvSpPr>
        <p:spPr bwMode="white">
          <a:xfrm>
            <a:off x="1272198" y="3178468"/>
            <a:ext cx="466512" cy="4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3AE9CC-E780-7CBF-5A18-581E928721DE}"/>
              </a:ext>
            </a:extLst>
          </p:cNvPr>
          <p:cNvSpPr/>
          <p:nvPr/>
        </p:nvSpPr>
        <p:spPr bwMode="white">
          <a:xfrm>
            <a:off x="3214413" y="3178468"/>
            <a:ext cx="466512" cy="4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BC794A-12A9-763E-1650-905577C1B55A}"/>
              </a:ext>
            </a:extLst>
          </p:cNvPr>
          <p:cNvSpPr/>
          <p:nvPr/>
        </p:nvSpPr>
        <p:spPr bwMode="white">
          <a:xfrm>
            <a:off x="5299438" y="3178468"/>
            <a:ext cx="466512" cy="4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D4B111-A1A1-3FF9-8684-F3B464BE7B3C}"/>
              </a:ext>
            </a:extLst>
          </p:cNvPr>
          <p:cNvSpPr/>
          <p:nvPr/>
        </p:nvSpPr>
        <p:spPr bwMode="white">
          <a:xfrm>
            <a:off x="7336859" y="3178468"/>
            <a:ext cx="466512" cy="4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98C14D-786C-B140-B82E-F8732940CA90}"/>
              </a:ext>
            </a:extLst>
          </p:cNvPr>
          <p:cNvSpPr/>
          <p:nvPr/>
        </p:nvSpPr>
        <p:spPr bwMode="white">
          <a:xfrm>
            <a:off x="9374280" y="3178468"/>
            <a:ext cx="466512" cy="41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5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2023-07-14T00:14:08Z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