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32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0CDA8C1-656B-E1D9-085E-2CBF54533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381" y="2638524"/>
            <a:ext cx="5695238" cy="15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008189-88B6-1D11-6566-D4A23550F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60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ACA875-7E92-5168-3497-040524D94DBA}"/>
              </a:ext>
            </a:extLst>
          </p:cNvPr>
          <p:cNvSpPr/>
          <p:nvPr/>
        </p:nvSpPr>
        <p:spPr bwMode="white">
          <a:xfrm>
            <a:off x="1491173" y="1671652"/>
            <a:ext cx="228495" cy="219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E7F653-849C-A245-9557-1FAACF2C4F80}"/>
              </a:ext>
            </a:extLst>
          </p:cNvPr>
          <p:cNvSpPr/>
          <p:nvPr/>
        </p:nvSpPr>
        <p:spPr bwMode="white">
          <a:xfrm>
            <a:off x="1462611" y="2530502"/>
            <a:ext cx="266578" cy="219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C1220B-E787-0F79-C05C-62E11C9ADBF1}"/>
              </a:ext>
            </a:extLst>
          </p:cNvPr>
          <p:cNvSpPr/>
          <p:nvPr/>
        </p:nvSpPr>
        <p:spPr bwMode="white">
          <a:xfrm>
            <a:off x="1500694" y="3398895"/>
            <a:ext cx="209454" cy="209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4A3FA8-4FAB-E6D6-F002-71A5D087B9F8}"/>
              </a:ext>
            </a:extLst>
          </p:cNvPr>
          <p:cNvSpPr/>
          <p:nvPr/>
        </p:nvSpPr>
        <p:spPr bwMode="white">
          <a:xfrm>
            <a:off x="1491173" y="4257745"/>
            <a:ext cx="228495" cy="219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7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7546FD-0D75-2FE2-0101-1E8D13581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90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6305B6-DAA1-96F2-FA1C-ED2A3E5A810F}"/>
              </a:ext>
            </a:extLst>
          </p:cNvPr>
          <p:cNvSpPr/>
          <p:nvPr/>
        </p:nvSpPr>
        <p:spPr bwMode="white">
          <a:xfrm>
            <a:off x="1938644" y="3429001"/>
            <a:ext cx="2218314" cy="288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A78C17-25B4-AFAC-B1A4-B6EEDBD962C6}"/>
              </a:ext>
            </a:extLst>
          </p:cNvPr>
          <p:cNvSpPr/>
          <p:nvPr/>
        </p:nvSpPr>
        <p:spPr bwMode="white">
          <a:xfrm>
            <a:off x="7441586" y="3340941"/>
            <a:ext cx="2438915" cy="37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6D7459-D420-B5DC-B974-93FC798B3227}"/>
              </a:ext>
            </a:extLst>
          </p:cNvPr>
          <p:cNvSpPr/>
          <p:nvPr/>
        </p:nvSpPr>
        <p:spPr bwMode="white">
          <a:xfrm>
            <a:off x="1967206" y="3821267"/>
            <a:ext cx="3256066" cy="333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91CD6B-787F-B3B0-462C-D37D3644A690}"/>
              </a:ext>
            </a:extLst>
          </p:cNvPr>
          <p:cNvSpPr/>
          <p:nvPr/>
        </p:nvSpPr>
        <p:spPr bwMode="white">
          <a:xfrm>
            <a:off x="7460628" y="3821267"/>
            <a:ext cx="3179901" cy="324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1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6B89CB-6B7C-F5BA-1552-B3A6FE8EF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7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89CF4F-F8DF-9827-261C-3159D9E31008}"/>
              </a:ext>
            </a:extLst>
          </p:cNvPr>
          <p:cNvSpPr/>
          <p:nvPr/>
        </p:nvSpPr>
        <p:spPr bwMode="white">
          <a:xfrm>
            <a:off x="6308628" y="2070205"/>
            <a:ext cx="228495" cy="218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0ABC39-B5E4-1081-4408-B2E724500067}"/>
              </a:ext>
            </a:extLst>
          </p:cNvPr>
          <p:cNvSpPr/>
          <p:nvPr/>
        </p:nvSpPr>
        <p:spPr bwMode="white">
          <a:xfrm>
            <a:off x="2471801" y="3365089"/>
            <a:ext cx="257057" cy="209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8AA2D4-E97E-77C0-813C-D570E88A11AC}"/>
              </a:ext>
            </a:extLst>
          </p:cNvPr>
          <p:cNvSpPr/>
          <p:nvPr/>
        </p:nvSpPr>
        <p:spPr bwMode="white">
          <a:xfrm>
            <a:off x="2348033" y="3793543"/>
            <a:ext cx="238016" cy="218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9D939C-A7D2-B709-1507-EBCA0F817ADF}"/>
              </a:ext>
            </a:extLst>
          </p:cNvPr>
          <p:cNvSpPr/>
          <p:nvPr/>
        </p:nvSpPr>
        <p:spPr bwMode="white">
          <a:xfrm>
            <a:off x="2490842" y="4221997"/>
            <a:ext cx="218975" cy="218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98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E7ABF5-B239-25B7-9116-27AC6CFCC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14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26753E-1E04-01DA-5A62-9C61C9B728FE}"/>
              </a:ext>
            </a:extLst>
          </p:cNvPr>
          <p:cNvSpPr/>
          <p:nvPr/>
        </p:nvSpPr>
        <p:spPr bwMode="white">
          <a:xfrm>
            <a:off x="1510214" y="3003855"/>
            <a:ext cx="190413" cy="219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FCE6CF-2418-DAF8-8B40-B91E9F993375}"/>
              </a:ext>
            </a:extLst>
          </p:cNvPr>
          <p:cNvSpPr/>
          <p:nvPr/>
        </p:nvSpPr>
        <p:spPr bwMode="white">
          <a:xfrm>
            <a:off x="1510214" y="3432437"/>
            <a:ext cx="190413" cy="219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40C2A1-EE46-2EC9-00A2-7182AF2B193C}"/>
              </a:ext>
            </a:extLst>
          </p:cNvPr>
          <p:cNvSpPr/>
          <p:nvPr/>
        </p:nvSpPr>
        <p:spPr bwMode="white">
          <a:xfrm>
            <a:off x="1481652" y="3870543"/>
            <a:ext cx="238016" cy="209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FDF74A-4672-3BAA-C3D7-5569ABE823A6}"/>
              </a:ext>
            </a:extLst>
          </p:cNvPr>
          <p:cNvSpPr/>
          <p:nvPr/>
        </p:nvSpPr>
        <p:spPr bwMode="white">
          <a:xfrm>
            <a:off x="1510214" y="4299124"/>
            <a:ext cx="190413" cy="209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3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2023-07-13T14:43:18Z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