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A34F1B-7E42-6C58-6209-31C7E164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48381" y="2638524"/>
            <a:ext cx="56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6A4A3A-6DFF-A7CA-9CD6-953C5C18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71" y="3710023"/>
            <a:ext cx="3942857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76BA61-0012-B8A8-0A41-577FF286B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6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05813A-B062-B277-7BB2-9885A7F42284}"/>
              </a:ext>
            </a:extLst>
          </p:cNvPr>
          <p:cNvSpPr/>
          <p:nvPr/>
        </p:nvSpPr>
        <p:spPr bwMode="white">
          <a:xfrm>
            <a:off x="1491173" y="1775031"/>
            <a:ext cx="228495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5DCF45-44E3-2010-1A40-FBA31683AE77}"/>
              </a:ext>
            </a:extLst>
          </p:cNvPr>
          <p:cNvSpPr/>
          <p:nvPr/>
        </p:nvSpPr>
        <p:spPr bwMode="white">
          <a:xfrm>
            <a:off x="1462611" y="2336768"/>
            <a:ext cx="266578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DCBAB7-EB0C-2102-E133-2C2943A00A4E}"/>
              </a:ext>
            </a:extLst>
          </p:cNvPr>
          <p:cNvSpPr/>
          <p:nvPr/>
        </p:nvSpPr>
        <p:spPr bwMode="white">
          <a:xfrm>
            <a:off x="1491173" y="2888984"/>
            <a:ext cx="228495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2184FE-78EB-7211-920F-1BCE97FF7033}"/>
              </a:ext>
            </a:extLst>
          </p:cNvPr>
          <p:cNvSpPr/>
          <p:nvPr/>
        </p:nvSpPr>
        <p:spPr bwMode="white">
          <a:xfrm>
            <a:off x="1500694" y="3450722"/>
            <a:ext cx="209454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4A29D4-5BD1-B0A1-4A9F-2F4630A7E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7F2741-AE5E-7815-B37F-AC2F2A5C82FD}"/>
              </a:ext>
            </a:extLst>
          </p:cNvPr>
          <p:cNvSpPr/>
          <p:nvPr/>
        </p:nvSpPr>
        <p:spPr bwMode="white">
          <a:xfrm>
            <a:off x="2128838" y="3900488"/>
            <a:ext cx="5150897" cy="363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8922F9C-13C9-930C-1BDB-CE6793AD1A37}"/>
              </a:ext>
            </a:extLst>
          </p:cNvPr>
          <p:cNvSpPr/>
          <p:nvPr/>
        </p:nvSpPr>
        <p:spPr bwMode="white">
          <a:xfrm>
            <a:off x="2128838" y="4443776"/>
            <a:ext cx="5674533" cy="363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6C390A-3960-D688-EA34-C4D67A57E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94262"/>
            <a:ext cx="11520000" cy="3121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EB3F300B-4A12-8146-D0E2-55DB7A46F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19"/>
          <a:stretch/>
        </p:blipFill>
        <p:spPr>
          <a:xfrm>
            <a:off x="1134338" y="3980375"/>
            <a:ext cx="8338275" cy="2703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5A18D3-A9F2-A95F-383C-EB43F1E8E0CF}"/>
              </a:ext>
            </a:extLst>
          </p:cNvPr>
          <p:cNvSpPr/>
          <p:nvPr/>
        </p:nvSpPr>
        <p:spPr bwMode="white">
          <a:xfrm>
            <a:off x="4000057" y="4104572"/>
            <a:ext cx="675966" cy="21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24F538-13D9-0EF4-A356-49643B487F79}"/>
              </a:ext>
            </a:extLst>
          </p:cNvPr>
          <p:cNvSpPr/>
          <p:nvPr/>
        </p:nvSpPr>
        <p:spPr bwMode="white">
          <a:xfrm>
            <a:off x="2924222" y="4716003"/>
            <a:ext cx="704528" cy="162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0296E9-7DE8-ABB1-D643-1582550859C8}"/>
              </a:ext>
            </a:extLst>
          </p:cNvPr>
          <p:cNvSpPr/>
          <p:nvPr/>
        </p:nvSpPr>
        <p:spPr bwMode="white">
          <a:xfrm>
            <a:off x="4999726" y="5212791"/>
            <a:ext cx="628363" cy="22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078899-0634-99F8-CF1D-49C0BC3A0F8F}"/>
              </a:ext>
            </a:extLst>
          </p:cNvPr>
          <p:cNvSpPr/>
          <p:nvPr/>
        </p:nvSpPr>
        <p:spPr bwMode="white">
          <a:xfrm>
            <a:off x="2857577" y="5776454"/>
            <a:ext cx="999669" cy="21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24382D-29BE-352B-591F-5A2D66FD5462}"/>
              </a:ext>
            </a:extLst>
          </p:cNvPr>
          <p:cNvSpPr/>
          <p:nvPr/>
        </p:nvSpPr>
        <p:spPr bwMode="white">
          <a:xfrm>
            <a:off x="2457709" y="6330564"/>
            <a:ext cx="1037752" cy="21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9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7149E3-54FF-8612-BE84-FB71A60D8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9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290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2023-07-13T23:42:05Z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