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9" r:id="rId5"/>
    <p:sldId id="268" r:id="rId6"/>
    <p:sldId id="267" r:id="rId7"/>
    <p:sldId id="266" r:id="rId8"/>
    <p:sldId id="265" r:id="rId9"/>
    <p:sldId id="263" r:id="rId10"/>
    <p:sldId id="262" r:id="rId11"/>
    <p:sldId id="261" r:id="rId12"/>
    <p:sldId id="260" r:id="rId13"/>
    <p:sldId id="259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5EB9AD-B328-DAD3-1F79-D98E088B72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05676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32585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E24E07-0238-E18D-7A24-C74A2CA7E5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92482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41375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32928E-0614-AA34-8958-1B4A878759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05395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41887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56AF7BC-E08C-0118-A7EC-54F4E880A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086476" y="2619476"/>
            <a:ext cx="6019048" cy="8095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7BB0A83-6FF7-416E-14E4-8BB444597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285" y="3705264"/>
            <a:ext cx="3371429" cy="5047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0476C6-C98A-10E0-A975-45ADE83612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93625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735E3CA-0645-8DE4-A8AD-F431B98C78E9}"/>
              </a:ext>
            </a:extLst>
          </p:cNvPr>
          <p:cNvSpPr/>
          <p:nvPr/>
        </p:nvSpPr>
        <p:spPr bwMode="white">
          <a:xfrm>
            <a:off x="4495958" y="3379354"/>
            <a:ext cx="116064" cy="61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8DF6B92-D9C0-A65A-B5F2-1CCF69A14F53}"/>
              </a:ext>
            </a:extLst>
          </p:cNvPr>
          <p:cNvSpPr/>
          <p:nvPr/>
        </p:nvSpPr>
        <p:spPr bwMode="white">
          <a:xfrm>
            <a:off x="3110924" y="3337058"/>
            <a:ext cx="1988568" cy="425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1802234-7410-6343-E22A-8058F58E1EDF}"/>
              </a:ext>
            </a:extLst>
          </p:cNvPr>
          <p:cNvSpPr/>
          <p:nvPr/>
        </p:nvSpPr>
        <p:spPr bwMode="white">
          <a:xfrm>
            <a:off x="3134137" y="4099354"/>
            <a:ext cx="2329023" cy="425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C8A88C0-2A35-3E72-3C2E-959BA9D71029}"/>
              </a:ext>
            </a:extLst>
          </p:cNvPr>
          <p:cNvSpPr/>
          <p:nvPr/>
        </p:nvSpPr>
        <p:spPr bwMode="white">
          <a:xfrm>
            <a:off x="3083534" y="4770512"/>
            <a:ext cx="2495691" cy="425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6395379-0720-0A83-B798-44B90033B063}"/>
              </a:ext>
            </a:extLst>
          </p:cNvPr>
          <p:cNvSpPr/>
          <p:nvPr/>
        </p:nvSpPr>
        <p:spPr bwMode="white">
          <a:xfrm>
            <a:off x="3319840" y="5585806"/>
            <a:ext cx="665435" cy="301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629ADC7-35F6-101E-9C78-E4C8A271B384}"/>
              </a:ext>
            </a:extLst>
          </p:cNvPr>
          <p:cNvSpPr/>
          <p:nvPr/>
        </p:nvSpPr>
        <p:spPr bwMode="white">
          <a:xfrm>
            <a:off x="5579225" y="6259354"/>
            <a:ext cx="1114217" cy="348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D4EB60-6DA8-C3D9-5912-4F7DA21C2A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375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9F1A9FD-D43B-05B2-0C2B-72C73B2F1390}"/>
              </a:ext>
            </a:extLst>
          </p:cNvPr>
          <p:cNvSpPr/>
          <p:nvPr/>
        </p:nvSpPr>
        <p:spPr bwMode="white">
          <a:xfrm>
            <a:off x="5585057" y="2137934"/>
            <a:ext cx="1304330" cy="428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11425A-D8B2-E2A4-DF68-D85BE5A4151F}"/>
              </a:ext>
            </a:extLst>
          </p:cNvPr>
          <p:cNvSpPr/>
          <p:nvPr/>
        </p:nvSpPr>
        <p:spPr bwMode="white">
          <a:xfrm>
            <a:off x="3690446" y="3043373"/>
            <a:ext cx="1904132" cy="514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94F6AF7-E883-FF4D-4F22-D4359816F3D4}"/>
              </a:ext>
            </a:extLst>
          </p:cNvPr>
          <p:cNvSpPr/>
          <p:nvPr/>
        </p:nvSpPr>
        <p:spPr bwMode="white">
          <a:xfrm>
            <a:off x="6822743" y="3929750"/>
            <a:ext cx="142809" cy="76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2410059-D97A-2375-0FC9-B9A95C952A64}"/>
              </a:ext>
            </a:extLst>
          </p:cNvPr>
          <p:cNvSpPr/>
          <p:nvPr/>
        </p:nvSpPr>
        <p:spPr bwMode="white">
          <a:xfrm>
            <a:off x="5604099" y="3929750"/>
            <a:ext cx="2313520" cy="419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734CEA7-B6AA-33D2-7202-119E63CD210A}"/>
              </a:ext>
            </a:extLst>
          </p:cNvPr>
          <p:cNvSpPr/>
          <p:nvPr/>
        </p:nvSpPr>
        <p:spPr bwMode="white">
          <a:xfrm>
            <a:off x="5070942" y="4806596"/>
            <a:ext cx="847338" cy="428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BE050BE-6815-DB5A-9176-D01DCA14CA83}"/>
              </a:ext>
            </a:extLst>
          </p:cNvPr>
          <p:cNvSpPr/>
          <p:nvPr/>
        </p:nvSpPr>
        <p:spPr bwMode="white">
          <a:xfrm>
            <a:off x="5318479" y="5740628"/>
            <a:ext cx="1532826" cy="381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1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25A2ED-FCD7-6483-C877-0638ECCD4E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06982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ECF2E02-88DE-5D06-53E4-1CE43B54DF1D}"/>
              </a:ext>
            </a:extLst>
          </p:cNvPr>
          <p:cNvSpPr/>
          <p:nvPr/>
        </p:nvSpPr>
        <p:spPr bwMode="white">
          <a:xfrm>
            <a:off x="2753549" y="2000184"/>
            <a:ext cx="1052140" cy="504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ED19717-C43C-7134-5573-3AE651352FA2}"/>
              </a:ext>
            </a:extLst>
          </p:cNvPr>
          <p:cNvSpPr/>
          <p:nvPr/>
        </p:nvSpPr>
        <p:spPr bwMode="white">
          <a:xfrm>
            <a:off x="2992270" y="2823041"/>
            <a:ext cx="1299703" cy="513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E28F452-0EAA-AAEA-8204-1C6CADE8A6EF}"/>
              </a:ext>
            </a:extLst>
          </p:cNvPr>
          <p:cNvSpPr/>
          <p:nvPr/>
        </p:nvSpPr>
        <p:spPr bwMode="white">
          <a:xfrm>
            <a:off x="3169101" y="3645898"/>
            <a:ext cx="2846969" cy="513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36F0FCD-5D94-21ED-3040-3C175CA78394}"/>
              </a:ext>
            </a:extLst>
          </p:cNvPr>
          <p:cNvSpPr/>
          <p:nvPr/>
        </p:nvSpPr>
        <p:spPr bwMode="white">
          <a:xfrm>
            <a:off x="3009953" y="4477603"/>
            <a:ext cx="2351844" cy="513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F92799B-7B02-4040-EE35-2821C9A79E7D}"/>
              </a:ext>
            </a:extLst>
          </p:cNvPr>
          <p:cNvSpPr/>
          <p:nvPr/>
        </p:nvSpPr>
        <p:spPr bwMode="white">
          <a:xfrm>
            <a:off x="3655384" y="5300460"/>
            <a:ext cx="2581724" cy="495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0B958F2-B1D5-3AC3-E643-AE26652D139B}"/>
              </a:ext>
            </a:extLst>
          </p:cNvPr>
          <p:cNvSpPr/>
          <p:nvPr/>
        </p:nvSpPr>
        <p:spPr bwMode="white">
          <a:xfrm>
            <a:off x="2859648" y="6123317"/>
            <a:ext cx="1564949" cy="504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44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367A30-DFF2-D667-C5C3-106E06B4567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93625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0132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39869F-3178-8959-76A3-9CF6271116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375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28240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48621F-C331-A2A6-D78A-993220B0C5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68" y="938502"/>
            <a:ext cx="9528572" cy="704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DC3CD9D1-ED45-94AF-013C-B57C4C04D1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52" y="1714511"/>
            <a:ext cx="9410648" cy="4972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5273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1187AF-45CF-189E-C6C4-D54F2EA2DB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408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323410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宽屏</PresentationFormat>
  <Paragraphs>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2023-07-13T14:03:41Z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