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2E6400-8FA6-D2A5-2CE5-B393100F7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086476" y="2619476"/>
            <a:ext cx="6019048" cy="8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FFD5440-90D1-3B0C-0780-2159604F9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33" y="3705261"/>
            <a:ext cx="3333333" cy="4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059218-1110-EEED-7E73-BFAAAD3540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6"/>
          <a:stretch/>
        </p:blipFill>
        <p:spPr>
          <a:xfrm>
            <a:off x="720000" y="1080000"/>
            <a:ext cx="9999868" cy="2787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173059-C617-B56F-3C9A-71C318A32F0D}"/>
              </a:ext>
            </a:extLst>
          </p:cNvPr>
          <p:cNvSpPr/>
          <p:nvPr/>
        </p:nvSpPr>
        <p:spPr bwMode="white">
          <a:xfrm>
            <a:off x="1510214" y="1700562"/>
            <a:ext cx="209454" cy="21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0D02E5-123D-4406-0A13-9B8CCFECCC71}"/>
              </a:ext>
            </a:extLst>
          </p:cNvPr>
          <p:cNvSpPr/>
          <p:nvPr/>
        </p:nvSpPr>
        <p:spPr bwMode="white">
          <a:xfrm>
            <a:off x="1500694" y="2149277"/>
            <a:ext cx="228495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E23206-2FD1-E500-9984-63372803C6E2}"/>
              </a:ext>
            </a:extLst>
          </p:cNvPr>
          <p:cNvSpPr/>
          <p:nvPr/>
        </p:nvSpPr>
        <p:spPr bwMode="white">
          <a:xfrm>
            <a:off x="1510214" y="2597991"/>
            <a:ext cx="209454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B14764-A3B1-BF15-BDE4-B32667B05878}"/>
              </a:ext>
            </a:extLst>
          </p:cNvPr>
          <p:cNvSpPr/>
          <p:nvPr/>
        </p:nvSpPr>
        <p:spPr bwMode="white">
          <a:xfrm>
            <a:off x="1472132" y="3046705"/>
            <a:ext cx="266578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417F75-2460-D7CA-0D8B-ACAE270443DA}"/>
              </a:ext>
            </a:extLst>
          </p:cNvPr>
          <p:cNvSpPr/>
          <p:nvPr/>
        </p:nvSpPr>
        <p:spPr bwMode="white">
          <a:xfrm>
            <a:off x="1500694" y="3495420"/>
            <a:ext cx="228495" cy="22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93F240-3110-7B86-FD84-A32506A93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96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A2548A-D6E7-8026-6DF8-8A2429AEB57C}"/>
              </a:ext>
            </a:extLst>
          </p:cNvPr>
          <p:cNvSpPr/>
          <p:nvPr/>
        </p:nvSpPr>
        <p:spPr bwMode="white">
          <a:xfrm>
            <a:off x="1500694" y="1670633"/>
            <a:ext cx="228495" cy="228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4A9216-A61B-18CE-B775-2835426C21DA}"/>
              </a:ext>
            </a:extLst>
          </p:cNvPr>
          <p:cNvSpPr/>
          <p:nvPr/>
        </p:nvSpPr>
        <p:spPr bwMode="white">
          <a:xfrm>
            <a:off x="1481652" y="3080531"/>
            <a:ext cx="257057" cy="21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3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80BA7F-9A12-F059-0334-492A36DAA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52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F9EED8-35BA-9EA3-A63D-29319055804F}"/>
              </a:ext>
            </a:extLst>
          </p:cNvPr>
          <p:cNvSpPr/>
          <p:nvPr/>
        </p:nvSpPr>
        <p:spPr bwMode="white">
          <a:xfrm>
            <a:off x="1005605" y="1113335"/>
            <a:ext cx="351707" cy="44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B44A52-B87A-F1AA-2D7F-C813246B0E5A}"/>
              </a:ext>
            </a:extLst>
          </p:cNvPr>
          <p:cNvSpPr/>
          <p:nvPr/>
        </p:nvSpPr>
        <p:spPr bwMode="white">
          <a:xfrm>
            <a:off x="1034181" y="2584964"/>
            <a:ext cx="228495" cy="21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63E1AA-71D3-A7C4-F3D5-3819691CDCCD}"/>
              </a:ext>
            </a:extLst>
          </p:cNvPr>
          <p:cNvSpPr/>
          <p:nvPr/>
        </p:nvSpPr>
        <p:spPr bwMode="white">
          <a:xfrm>
            <a:off x="1043702" y="3985152"/>
            <a:ext cx="218975" cy="21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EDE011-2D51-6E12-4F65-4EF788156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71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A87E78-62F3-304F-220A-B899FECB063A}"/>
              </a:ext>
            </a:extLst>
          </p:cNvPr>
          <p:cNvSpPr/>
          <p:nvPr/>
        </p:nvSpPr>
        <p:spPr bwMode="white">
          <a:xfrm>
            <a:off x="1481652" y="1689508"/>
            <a:ext cx="257057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A460F2-1893-634D-A59B-D42967228703}"/>
              </a:ext>
            </a:extLst>
          </p:cNvPr>
          <p:cNvSpPr/>
          <p:nvPr/>
        </p:nvSpPr>
        <p:spPr bwMode="white">
          <a:xfrm>
            <a:off x="1472132" y="2137116"/>
            <a:ext cx="266578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1AD7FD-4C0A-97AB-04C9-119AEBB46DE7}"/>
              </a:ext>
            </a:extLst>
          </p:cNvPr>
          <p:cNvSpPr/>
          <p:nvPr/>
        </p:nvSpPr>
        <p:spPr bwMode="white">
          <a:xfrm>
            <a:off x="1500694" y="2584724"/>
            <a:ext cx="228495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62DADA-69A8-91BB-9007-FC8D8522CBCE}"/>
              </a:ext>
            </a:extLst>
          </p:cNvPr>
          <p:cNvSpPr/>
          <p:nvPr/>
        </p:nvSpPr>
        <p:spPr bwMode="white">
          <a:xfrm>
            <a:off x="1510214" y="3041855"/>
            <a:ext cx="209454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C71639-86C2-F2CF-BF6E-C0CE34B12F06}"/>
              </a:ext>
            </a:extLst>
          </p:cNvPr>
          <p:cNvSpPr/>
          <p:nvPr/>
        </p:nvSpPr>
        <p:spPr bwMode="white">
          <a:xfrm>
            <a:off x="1510214" y="3489463"/>
            <a:ext cx="209454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0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80236D-3D43-859B-900C-83AC0EF5B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46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B1C623-F9BB-CF2F-6C53-093805D3ECFB}"/>
              </a:ext>
            </a:extLst>
          </p:cNvPr>
          <p:cNvSpPr/>
          <p:nvPr/>
        </p:nvSpPr>
        <p:spPr bwMode="white">
          <a:xfrm>
            <a:off x="1491173" y="1690391"/>
            <a:ext cx="238016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E0FA7A-E015-209B-21B5-2271AB576CBE}"/>
              </a:ext>
            </a:extLst>
          </p:cNvPr>
          <p:cNvSpPr/>
          <p:nvPr/>
        </p:nvSpPr>
        <p:spPr bwMode="white">
          <a:xfrm>
            <a:off x="1505447" y="2124359"/>
            <a:ext cx="238016" cy="324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AE1795-68FF-1C3F-184C-6271F8A200E5}"/>
              </a:ext>
            </a:extLst>
          </p:cNvPr>
          <p:cNvSpPr/>
          <p:nvPr/>
        </p:nvSpPr>
        <p:spPr bwMode="white">
          <a:xfrm>
            <a:off x="1519735" y="2586903"/>
            <a:ext cx="190413" cy="219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C6829D-F2C9-E4D8-9D35-962154549F61}"/>
              </a:ext>
            </a:extLst>
          </p:cNvPr>
          <p:cNvSpPr/>
          <p:nvPr/>
        </p:nvSpPr>
        <p:spPr bwMode="white">
          <a:xfrm>
            <a:off x="1491173" y="3035160"/>
            <a:ext cx="238016" cy="219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AF00FA-DE76-8E73-1246-3A8A089A0E77}"/>
              </a:ext>
            </a:extLst>
          </p:cNvPr>
          <p:cNvSpPr/>
          <p:nvPr/>
        </p:nvSpPr>
        <p:spPr bwMode="white">
          <a:xfrm>
            <a:off x="1491173" y="3492953"/>
            <a:ext cx="238016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8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2023-07-13T13:45:45Z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