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F34D54-D651-BA7D-52B2-9C2F430CC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086476" y="2619476"/>
            <a:ext cx="6019048" cy="8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D5A672-8556-8D9B-4FBF-3DE167C8E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43" y="3724309"/>
            <a:ext cx="7485714" cy="4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D17713-F2D8-EC43-FB8B-EB74B3D93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1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B8EF9D-BB08-18B6-DD7A-ECAFE7596E6A}"/>
              </a:ext>
            </a:extLst>
          </p:cNvPr>
          <p:cNvSpPr/>
          <p:nvPr/>
        </p:nvSpPr>
        <p:spPr bwMode="white">
          <a:xfrm>
            <a:off x="1510214" y="1777043"/>
            <a:ext cx="209454" cy="21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5B6218-A305-CCAF-32F8-438EC69DB00E}"/>
              </a:ext>
            </a:extLst>
          </p:cNvPr>
          <p:cNvSpPr/>
          <p:nvPr/>
        </p:nvSpPr>
        <p:spPr bwMode="white">
          <a:xfrm>
            <a:off x="1500694" y="2273567"/>
            <a:ext cx="228495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34BCA4-53BD-48DA-9DA0-DE78F4FC8356}"/>
              </a:ext>
            </a:extLst>
          </p:cNvPr>
          <p:cNvSpPr/>
          <p:nvPr/>
        </p:nvSpPr>
        <p:spPr bwMode="white">
          <a:xfrm>
            <a:off x="1500694" y="2779639"/>
            <a:ext cx="228495" cy="21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9D3F55-9CE8-FA63-A4C8-8759AED69B3C}"/>
              </a:ext>
            </a:extLst>
          </p:cNvPr>
          <p:cNvSpPr/>
          <p:nvPr/>
        </p:nvSpPr>
        <p:spPr bwMode="white">
          <a:xfrm>
            <a:off x="1472132" y="3276163"/>
            <a:ext cx="266578" cy="21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6ACB4B-5C96-ECB9-1360-B952427DEA38}"/>
              </a:ext>
            </a:extLst>
          </p:cNvPr>
          <p:cNvSpPr/>
          <p:nvPr/>
        </p:nvSpPr>
        <p:spPr bwMode="white">
          <a:xfrm>
            <a:off x="1472132" y="3772687"/>
            <a:ext cx="266578" cy="21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99D550-E509-7100-697A-792B2BA09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17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2365BA-3CC7-45DD-EF9E-586E1F87D907}"/>
              </a:ext>
            </a:extLst>
          </p:cNvPr>
          <p:cNvSpPr/>
          <p:nvPr/>
        </p:nvSpPr>
        <p:spPr bwMode="white">
          <a:xfrm>
            <a:off x="3416018" y="3148613"/>
            <a:ext cx="1018710" cy="29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2360F4-DE5C-FFC7-5E2F-519B8F0DFE0E}"/>
              </a:ext>
            </a:extLst>
          </p:cNvPr>
          <p:cNvSpPr/>
          <p:nvPr/>
        </p:nvSpPr>
        <p:spPr bwMode="white">
          <a:xfrm>
            <a:off x="5624812" y="3687192"/>
            <a:ext cx="314181" cy="272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58B994-AE4A-628F-3766-E77A459D7600}"/>
              </a:ext>
            </a:extLst>
          </p:cNvPr>
          <p:cNvSpPr/>
          <p:nvPr/>
        </p:nvSpPr>
        <p:spPr bwMode="white">
          <a:xfrm>
            <a:off x="5859226" y="4178096"/>
            <a:ext cx="675966" cy="272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3A089D-D95E-E9DA-367E-7D81FCFA9849}"/>
              </a:ext>
            </a:extLst>
          </p:cNvPr>
          <p:cNvSpPr/>
          <p:nvPr/>
        </p:nvSpPr>
        <p:spPr bwMode="white">
          <a:xfrm>
            <a:off x="4209192" y="4673462"/>
            <a:ext cx="571239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A2C33C-7F8F-F874-39A8-DBDFE1053CB6}"/>
              </a:ext>
            </a:extLst>
          </p:cNvPr>
          <p:cNvSpPr/>
          <p:nvPr/>
        </p:nvSpPr>
        <p:spPr bwMode="white">
          <a:xfrm>
            <a:off x="6754811" y="4673462"/>
            <a:ext cx="828297" cy="29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0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17D12E-84A7-C222-2EFE-C4ED1A5D2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0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963AB3-7D21-18FE-0C93-00B3D2C2FB8D}"/>
              </a:ext>
            </a:extLst>
          </p:cNvPr>
          <p:cNvSpPr/>
          <p:nvPr/>
        </p:nvSpPr>
        <p:spPr bwMode="white">
          <a:xfrm>
            <a:off x="1748231" y="1757634"/>
            <a:ext cx="856859" cy="21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C2F1F7-FE23-9D9E-3A5C-18FB2086EE4B}"/>
              </a:ext>
            </a:extLst>
          </p:cNvPr>
          <p:cNvSpPr/>
          <p:nvPr/>
        </p:nvSpPr>
        <p:spPr bwMode="white">
          <a:xfrm>
            <a:off x="2785983" y="2193165"/>
            <a:ext cx="647404" cy="332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264034-308F-98CD-F94A-87FECDA10F8C}"/>
              </a:ext>
            </a:extLst>
          </p:cNvPr>
          <p:cNvSpPr/>
          <p:nvPr/>
        </p:nvSpPr>
        <p:spPr bwMode="white">
          <a:xfrm>
            <a:off x="4318809" y="2715718"/>
            <a:ext cx="799735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50F924-DA0A-CF00-F7EF-545A339E76ED}"/>
              </a:ext>
            </a:extLst>
          </p:cNvPr>
          <p:cNvSpPr/>
          <p:nvPr/>
        </p:nvSpPr>
        <p:spPr bwMode="white">
          <a:xfrm>
            <a:off x="3509553" y="3182911"/>
            <a:ext cx="1542347" cy="3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76A9C6-D490-0704-01E4-67D457945349}"/>
              </a:ext>
            </a:extLst>
          </p:cNvPr>
          <p:cNvSpPr/>
          <p:nvPr/>
        </p:nvSpPr>
        <p:spPr bwMode="white">
          <a:xfrm>
            <a:off x="4147438" y="3711491"/>
            <a:ext cx="1009190" cy="3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C3D33F-D6B2-39E1-09DA-488A6E1326B2}"/>
              </a:ext>
            </a:extLst>
          </p:cNvPr>
          <p:cNvSpPr/>
          <p:nvPr/>
        </p:nvSpPr>
        <p:spPr bwMode="white">
          <a:xfrm>
            <a:off x="3652364" y="4167560"/>
            <a:ext cx="418908" cy="3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2862D4-E7F3-7EF9-69AD-B8294ED21A46}"/>
              </a:ext>
            </a:extLst>
          </p:cNvPr>
          <p:cNvSpPr/>
          <p:nvPr/>
        </p:nvSpPr>
        <p:spPr bwMode="white">
          <a:xfrm>
            <a:off x="6108694" y="4258200"/>
            <a:ext cx="418909" cy="21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461BE1-F7BE-B9F7-FD82-7BB973E44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4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050598-AFD6-D93C-CDC7-139BB98F9BC6}"/>
              </a:ext>
            </a:extLst>
          </p:cNvPr>
          <p:cNvSpPr/>
          <p:nvPr/>
        </p:nvSpPr>
        <p:spPr bwMode="white">
          <a:xfrm>
            <a:off x="1491173" y="3720984"/>
            <a:ext cx="238016" cy="4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A72468-07B6-7265-0D58-AE5CD4FC02D8}"/>
              </a:ext>
            </a:extLst>
          </p:cNvPr>
          <p:cNvSpPr/>
          <p:nvPr/>
        </p:nvSpPr>
        <p:spPr bwMode="white">
          <a:xfrm>
            <a:off x="1519735" y="4216764"/>
            <a:ext cx="190413" cy="21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8A54AF-9747-AA0E-2802-4AEDC13C9DBB}"/>
              </a:ext>
            </a:extLst>
          </p:cNvPr>
          <p:cNvSpPr/>
          <p:nvPr/>
        </p:nvSpPr>
        <p:spPr bwMode="white">
          <a:xfrm>
            <a:off x="1491173" y="4722079"/>
            <a:ext cx="238016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756368-0BA4-FD3D-AC28-0C040141D887}"/>
              </a:ext>
            </a:extLst>
          </p:cNvPr>
          <p:cNvSpPr/>
          <p:nvPr/>
        </p:nvSpPr>
        <p:spPr bwMode="white">
          <a:xfrm>
            <a:off x="1519735" y="5217860"/>
            <a:ext cx="190413" cy="21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E398DD-F12B-E415-BEFB-C32836F16E43}"/>
              </a:ext>
            </a:extLst>
          </p:cNvPr>
          <p:cNvSpPr/>
          <p:nvPr/>
        </p:nvSpPr>
        <p:spPr bwMode="white">
          <a:xfrm>
            <a:off x="1491173" y="5723174"/>
            <a:ext cx="238016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