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ABF42D6-8264-46A9-A0B6-9D748FEAC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476" y="2619476"/>
            <a:ext cx="6019048" cy="1619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CAE838-F2AF-180E-D22A-C1E1A6727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76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1EF620-E0ED-1533-74BB-006DD669DAC2}"/>
              </a:ext>
            </a:extLst>
          </p:cNvPr>
          <p:cNvSpPr/>
          <p:nvPr/>
        </p:nvSpPr>
        <p:spPr bwMode="white">
          <a:xfrm>
            <a:off x="1500694" y="1661716"/>
            <a:ext cx="228495" cy="2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EAB94C-EC81-AB61-66E0-E0331E8434FD}"/>
              </a:ext>
            </a:extLst>
          </p:cNvPr>
          <p:cNvSpPr/>
          <p:nvPr/>
        </p:nvSpPr>
        <p:spPr bwMode="white">
          <a:xfrm>
            <a:off x="1500694" y="2539060"/>
            <a:ext cx="228495" cy="2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4984F0-10A0-B3E2-C02C-0DEB1F94E5D3}"/>
              </a:ext>
            </a:extLst>
          </p:cNvPr>
          <p:cNvSpPr/>
          <p:nvPr/>
        </p:nvSpPr>
        <p:spPr bwMode="white">
          <a:xfrm>
            <a:off x="1510214" y="3416403"/>
            <a:ext cx="209454" cy="2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593FB7-F43E-BE00-B3A2-B6B9A51717DD}"/>
              </a:ext>
            </a:extLst>
          </p:cNvPr>
          <p:cNvSpPr/>
          <p:nvPr/>
        </p:nvSpPr>
        <p:spPr bwMode="white">
          <a:xfrm>
            <a:off x="1510214" y="4293747"/>
            <a:ext cx="209454" cy="2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3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8F2DEA-7961-DF39-97DF-28E542C38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52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C0E41F-7F81-AF1F-A4F7-9EDB592F55D1}"/>
              </a:ext>
            </a:extLst>
          </p:cNvPr>
          <p:cNvSpPr/>
          <p:nvPr/>
        </p:nvSpPr>
        <p:spPr bwMode="white">
          <a:xfrm>
            <a:off x="4918611" y="1699687"/>
            <a:ext cx="238016" cy="219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EA44BA-27DD-EFC7-480B-5E8131172802}"/>
              </a:ext>
            </a:extLst>
          </p:cNvPr>
          <p:cNvSpPr/>
          <p:nvPr/>
        </p:nvSpPr>
        <p:spPr bwMode="white">
          <a:xfrm>
            <a:off x="2452760" y="3015330"/>
            <a:ext cx="218975" cy="219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8F9E42-8D8D-8AC0-C2F8-3CDA6CCBEA40}"/>
              </a:ext>
            </a:extLst>
          </p:cNvPr>
          <p:cNvSpPr/>
          <p:nvPr/>
        </p:nvSpPr>
        <p:spPr bwMode="white">
          <a:xfrm>
            <a:off x="2624132" y="3453878"/>
            <a:ext cx="228495" cy="219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D14FCF-940F-9D9A-EB60-49424CBB310C}"/>
              </a:ext>
            </a:extLst>
          </p:cNvPr>
          <p:cNvSpPr/>
          <p:nvPr/>
        </p:nvSpPr>
        <p:spPr bwMode="white">
          <a:xfrm>
            <a:off x="3728528" y="4330973"/>
            <a:ext cx="199933" cy="20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F986A73-E22C-6731-B295-0B8F981B7CB1}"/>
              </a:ext>
            </a:extLst>
          </p:cNvPr>
          <p:cNvSpPr/>
          <p:nvPr/>
        </p:nvSpPr>
        <p:spPr bwMode="white">
          <a:xfrm>
            <a:off x="3109685" y="5208069"/>
            <a:ext cx="266578" cy="20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8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422D42-C815-5098-61A1-085803D8C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08504"/>
            <a:ext cx="11520000" cy="3583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CD895195-19F9-31EE-6B3C-BD6BFE85DA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5"/>
          <a:stretch/>
        </p:blipFill>
        <p:spPr>
          <a:xfrm>
            <a:off x="1191488" y="4118723"/>
            <a:ext cx="9452700" cy="2664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88FD77-39E0-4132-EEF3-AC1F7907908E}"/>
              </a:ext>
            </a:extLst>
          </p:cNvPr>
          <p:cNvSpPr/>
          <p:nvPr/>
        </p:nvSpPr>
        <p:spPr bwMode="white">
          <a:xfrm>
            <a:off x="4333306" y="5675559"/>
            <a:ext cx="342743" cy="286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059637-45FE-172B-ADFD-00C97822EEDC}"/>
              </a:ext>
            </a:extLst>
          </p:cNvPr>
          <p:cNvSpPr/>
          <p:nvPr/>
        </p:nvSpPr>
        <p:spPr bwMode="white">
          <a:xfrm>
            <a:off x="9265008" y="5675559"/>
            <a:ext cx="342742" cy="286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93DDA21-5721-78E4-C16E-3F8E2781BE82}"/>
              </a:ext>
            </a:extLst>
          </p:cNvPr>
          <p:cNvSpPr/>
          <p:nvPr/>
        </p:nvSpPr>
        <p:spPr bwMode="white">
          <a:xfrm>
            <a:off x="2686231" y="6229525"/>
            <a:ext cx="342743" cy="27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DFB228-D080-E109-844F-430AA3436403}"/>
              </a:ext>
            </a:extLst>
          </p:cNvPr>
          <p:cNvSpPr/>
          <p:nvPr/>
        </p:nvSpPr>
        <p:spPr bwMode="white">
          <a:xfrm>
            <a:off x="5980380" y="6229525"/>
            <a:ext cx="333223" cy="27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B8F9CFB-343A-F608-977D-FF69BD188751}"/>
              </a:ext>
            </a:extLst>
          </p:cNvPr>
          <p:cNvSpPr/>
          <p:nvPr/>
        </p:nvSpPr>
        <p:spPr bwMode="white">
          <a:xfrm>
            <a:off x="7617934" y="6229525"/>
            <a:ext cx="342743" cy="27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24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2023-07-13T12:55:29Z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