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67" r:id="rId6"/>
    <p:sldId id="266" r:id="rId7"/>
    <p:sldId id="265" r:id="rId8"/>
    <p:sldId id="263" r:id="rId9"/>
    <p:sldId id="262" r:id="rId10"/>
    <p:sldId id="261" r:id="rId11"/>
    <p:sldId id="260" r:id="rId12"/>
    <p:sldId id="25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A7060C-4EFA-F8BF-485D-BEF854C2BE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08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1757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DAE21A-E959-4BB6-DFBF-1E316D6612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94249"/>
            <a:ext cx="88127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1534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0C4DFFF-6380-1912-66EF-37CF58D6E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05524" y="2633762"/>
            <a:ext cx="5780952" cy="7952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370AC8-734C-17F1-F5AD-01F650B4D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952" y="3700503"/>
            <a:ext cx="3438095" cy="5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5C7289-C88C-8289-F500-344936D685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79968"/>
            <a:ext cx="78826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571E635-A4FC-7C12-AC77-250C9B694B1C}"/>
              </a:ext>
            </a:extLst>
          </p:cNvPr>
          <p:cNvSpPr/>
          <p:nvPr/>
        </p:nvSpPr>
        <p:spPr bwMode="white">
          <a:xfrm>
            <a:off x="2739534" y="2117977"/>
            <a:ext cx="1446247" cy="358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C61B093-E41E-DE43-36CD-163B343332F4}"/>
              </a:ext>
            </a:extLst>
          </p:cNvPr>
          <p:cNvSpPr/>
          <p:nvPr/>
        </p:nvSpPr>
        <p:spPr bwMode="white">
          <a:xfrm>
            <a:off x="2713475" y="2710918"/>
            <a:ext cx="1511393" cy="351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0BD7E6-05CE-3A33-26AE-E5E8ACAA6EE8}"/>
              </a:ext>
            </a:extLst>
          </p:cNvPr>
          <p:cNvSpPr/>
          <p:nvPr/>
        </p:nvSpPr>
        <p:spPr bwMode="white">
          <a:xfrm>
            <a:off x="2713475" y="3297343"/>
            <a:ext cx="2084680" cy="351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CF9617-3F69-055D-F7C7-62F39F1DECB1}"/>
              </a:ext>
            </a:extLst>
          </p:cNvPr>
          <p:cNvSpPr/>
          <p:nvPr/>
        </p:nvSpPr>
        <p:spPr bwMode="white">
          <a:xfrm>
            <a:off x="2713475" y="3883768"/>
            <a:ext cx="1674258" cy="358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8A3224-0D57-4D5F-E348-6B9ADD8627DE}"/>
              </a:ext>
            </a:extLst>
          </p:cNvPr>
          <p:cNvSpPr/>
          <p:nvPr/>
        </p:nvSpPr>
        <p:spPr bwMode="white">
          <a:xfrm>
            <a:off x="3084809" y="4470194"/>
            <a:ext cx="91204" cy="58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7D4D4AF-34E2-63C2-E9B4-C3DB14568366}"/>
              </a:ext>
            </a:extLst>
          </p:cNvPr>
          <p:cNvSpPr/>
          <p:nvPr/>
        </p:nvSpPr>
        <p:spPr bwMode="white">
          <a:xfrm>
            <a:off x="2739534" y="4470194"/>
            <a:ext cx="1094457" cy="358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68AFBF9-EF0E-BA3B-2533-D361AF8B472E}"/>
              </a:ext>
            </a:extLst>
          </p:cNvPr>
          <p:cNvSpPr/>
          <p:nvPr/>
        </p:nvSpPr>
        <p:spPr bwMode="white">
          <a:xfrm>
            <a:off x="2733019" y="5056619"/>
            <a:ext cx="1589568" cy="364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95C67CB-A163-A9AF-88E5-E2F831AC5781}"/>
              </a:ext>
            </a:extLst>
          </p:cNvPr>
          <p:cNvSpPr/>
          <p:nvPr/>
        </p:nvSpPr>
        <p:spPr bwMode="white">
          <a:xfrm>
            <a:off x="2733019" y="5649560"/>
            <a:ext cx="1348527" cy="358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3E8BAFB-7671-B181-BFDA-C9995AED000C}"/>
              </a:ext>
            </a:extLst>
          </p:cNvPr>
          <p:cNvSpPr/>
          <p:nvPr/>
        </p:nvSpPr>
        <p:spPr bwMode="white">
          <a:xfrm>
            <a:off x="2335627" y="6242501"/>
            <a:ext cx="1570024" cy="28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2C33B2-4334-CD8B-EAF6-5127D05E1B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159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E21A5A9-1B08-20F7-2E1D-0FEC2DFE93DF}"/>
              </a:ext>
            </a:extLst>
          </p:cNvPr>
          <p:cNvSpPr/>
          <p:nvPr/>
        </p:nvSpPr>
        <p:spPr bwMode="white">
          <a:xfrm>
            <a:off x="4728198" y="1957388"/>
            <a:ext cx="4601540" cy="614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8970AB-C3DE-8700-C0BD-C3BB199273BF}"/>
              </a:ext>
            </a:extLst>
          </p:cNvPr>
          <p:cNvSpPr/>
          <p:nvPr/>
        </p:nvSpPr>
        <p:spPr bwMode="white">
          <a:xfrm>
            <a:off x="3899900" y="2758534"/>
            <a:ext cx="2843800" cy="614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867C89-CE91-C324-7D5F-F0CF7975FC91}"/>
              </a:ext>
            </a:extLst>
          </p:cNvPr>
          <p:cNvSpPr/>
          <p:nvPr/>
        </p:nvSpPr>
        <p:spPr bwMode="white">
          <a:xfrm>
            <a:off x="3918942" y="3631118"/>
            <a:ext cx="3810596" cy="614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5C87EE1-1C14-51E3-F1D7-663F378BDE85}"/>
              </a:ext>
            </a:extLst>
          </p:cNvPr>
          <p:cNvSpPr/>
          <p:nvPr/>
        </p:nvSpPr>
        <p:spPr bwMode="white">
          <a:xfrm>
            <a:off x="3395305" y="4498951"/>
            <a:ext cx="3005495" cy="614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B37D3BF-0473-4B27-616F-5BCA24AB8A5D}"/>
              </a:ext>
            </a:extLst>
          </p:cNvPr>
          <p:cNvSpPr/>
          <p:nvPr/>
        </p:nvSpPr>
        <p:spPr bwMode="white">
          <a:xfrm>
            <a:off x="3928462" y="5485920"/>
            <a:ext cx="3198942" cy="524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65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2EADAC-5AA1-EBAA-5206-C0A12BA7CB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79968"/>
            <a:ext cx="87652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D12BF74-05DD-60E7-06F6-B0F643D71E72}"/>
              </a:ext>
            </a:extLst>
          </p:cNvPr>
          <p:cNvSpPr/>
          <p:nvPr/>
        </p:nvSpPr>
        <p:spPr bwMode="white">
          <a:xfrm>
            <a:off x="2509263" y="1597251"/>
            <a:ext cx="1897923" cy="420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2D76EC-73F6-C727-8EFC-8A08374978D6}"/>
              </a:ext>
            </a:extLst>
          </p:cNvPr>
          <p:cNvSpPr/>
          <p:nvPr/>
        </p:nvSpPr>
        <p:spPr bwMode="white">
          <a:xfrm>
            <a:off x="2958390" y="2249326"/>
            <a:ext cx="1897923" cy="420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A9D389-201C-C3BE-83F6-EA77A8813DC2}"/>
              </a:ext>
            </a:extLst>
          </p:cNvPr>
          <p:cNvSpPr/>
          <p:nvPr/>
        </p:nvSpPr>
        <p:spPr bwMode="white">
          <a:xfrm>
            <a:off x="2422335" y="2915892"/>
            <a:ext cx="854789" cy="40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4A38D5-09A0-3689-FF0B-7C11E9A481FA}"/>
              </a:ext>
            </a:extLst>
          </p:cNvPr>
          <p:cNvSpPr/>
          <p:nvPr/>
        </p:nvSpPr>
        <p:spPr bwMode="white">
          <a:xfrm>
            <a:off x="2444067" y="3553477"/>
            <a:ext cx="1282184" cy="412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E1DD52-32EE-77D0-2FF1-1B69FB2CEFE9}"/>
              </a:ext>
            </a:extLst>
          </p:cNvPr>
          <p:cNvSpPr/>
          <p:nvPr/>
        </p:nvSpPr>
        <p:spPr bwMode="white">
          <a:xfrm>
            <a:off x="2770046" y="4205552"/>
            <a:ext cx="1883435" cy="427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F811AE-6377-2D77-454D-F840D42FE2EB}"/>
              </a:ext>
            </a:extLst>
          </p:cNvPr>
          <p:cNvSpPr/>
          <p:nvPr/>
        </p:nvSpPr>
        <p:spPr bwMode="white">
          <a:xfrm>
            <a:off x="3132245" y="4864873"/>
            <a:ext cx="3593014" cy="420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3086F2-6BB6-C6A4-A300-BB508BDCC6D9}"/>
              </a:ext>
            </a:extLst>
          </p:cNvPr>
          <p:cNvSpPr/>
          <p:nvPr/>
        </p:nvSpPr>
        <p:spPr bwMode="white">
          <a:xfrm>
            <a:off x="3472712" y="5524194"/>
            <a:ext cx="2115242" cy="412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A011698-57AC-8CC2-C853-BEB4EC1C728A}"/>
              </a:ext>
            </a:extLst>
          </p:cNvPr>
          <p:cNvSpPr/>
          <p:nvPr/>
        </p:nvSpPr>
        <p:spPr bwMode="white">
          <a:xfrm>
            <a:off x="3269881" y="6176269"/>
            <a:ext cx="1289428" cy="40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7AFF19-2267-AFCC-6B73-B71A7A6A26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51397"/>
            <a:ext cx="78519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1372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5A5304-54A5-26E8-67FC-2933FB6E35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4" y="455885"/>
            <a:ext cx="10821012" cy="1599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92D16FBC-94A2-3F98-F883-5AF897FB3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9"/>
          <a:stretch/>
        </p:blipFill>
        <p:spPr>
          <a:xfrm>
            <a:off x="1345156" y="2125026"/>
            <a:ext cx="10111286" cy="4573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3931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53A09E-2410-19BF-1A08-CCF9852FF8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08560"/>
            <a:ext cx="114303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7290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4C6E3C-2C9D-793C-91C7-C72BB32A19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51386"/>
            <a:ext cx="88805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20778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0</Words>
  <Application>Microsoft Office PowerPoint</Application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2023-07-10T09:28:00Z</dcterms:created>
  <dcterms:modified xsi:type="dcterms:W3CDTF">2023-07-13T10:19:27Z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