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B6F3CF-9636-FD4E-62D7-6F7D660A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05524" y="2633762"/>
            <a:ext cx="5780952" cy="7952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041FAA-FEE6-E581-A862-6EDA74B79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666" y="3581442"/>
            <a:ext cx="3466667" cy="5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8B1D52-48E5-172B-AA5A-06A50C532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8" y="694238"/>
            <a:ext cx="11520000" cy="2195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EFF62C13-FB3F-6E4E-15C6-B92118C0E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7"/>
          <a:stretch/>
        </p:blipFill>
        <p:spPr>
          <a:xfrm>
            <a:off x="934313" y="3008812"/>
            <a:ext cx="9909900" cy="2903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891156-A9A6-23B0-8F73-B99110C5D6A3}"/>
              </a:ext>
            </a:extLst>
          </p:cNvPr>
          <p:cNvSpPr/>
          <p:nvPr/>
        </p:nvSpPr>
        <p:spPr bwMode="white">
          <a:xfrm>
            <a:off x="1248494" y="3429001"/>
            <a:ext cx="295140" cy="410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2D9CA9-BA29-8C30-8248-E39BE19440D6}"/>
              </a:ext>
            </a:extLst>
          </p:cNvPr>
          <p:cNvSpPr/>
          <p:nvPr/>
        </p:nvSpPr>
        <p:spPr bwMode="white">
          <a:xfrm>
            <a:off x="1267536" y="4345895"/>
            <a:ext cx="228495" cy="219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3C577C-13F7-8411-7F9F-30EF660CD3DC}"/>
              </a:ext>
            </a:extLst>
          </p:cNvPr>
          <p:cNvSpPr/>
          <p:nvPr/>
        </p:nvSpPr>
        <p:spPr bwMode="white">
          <a:xfrm>
            <a:off x="1248494" y="5186348"/>
            <a:ext cx="266578" cy="219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8257AC-15F5-A35D-A1CA-434741576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89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AFFF749-4BA1-B2BD-D4B4-9A2BFFA9E8BB}"/>
              </a:ext>
            </a:extLst>
          </p:cNvPr>
          <p:cNvSpPr/>
          <p:nvPr/>
        </p:nvSpPr>
        <p:spPr bwMode="white">
          <a:xfrm>
            <a:off x="5518413" y="3506503"/>
            <a:ext cx="333223" cy="27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29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5FB670-DCF2-D1EC-65D8-F10FF13F9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30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299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10A09E-4D17-2092-F8E3-C4AFCA1DE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30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3953DA7-DFB8-B2A7-D75A-160E4EFC4305}"/>
              </a:ext>
            </a:extLst>
          </p:cNvPr>
          <p:cNvSpPr/>
          <p:nvPr/>
        </p:nvSpPr>
        <p:spPr bwMode="white">
          <a:xfrm>
            <a:off x="6270545" y="2071366"/>
            <a:ext cx="4122446" cy="266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A1E161-EE01-87C1-8DC2-6807F1BE0951}"/>
              </a:ext>
            </a:extLst>
          </p:cNvPr>
          <p:cNvSpPr/>
          <p:nvPr/>
        </p:nvSpPr>
        <p:spPr bwMode="white">
          <a:xfrm>
            <a:off x="1919603" y="2791071"/>
            <a:ext cx="4160528" cy="70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551959-8A09-4785-83C9-A53B187D3848}"/>
              </a:ext>
            </a:extLst>
          </p:cNvPr>
          <p:cNvSpPr/>
          <p:nvPr/>
        </p:nvSpPr>
        <p:spPr bwMode="white">
          <a:xfrm>
            <a:off x="6270529" y="2805358"/>
            <a:ext cx="4160527" cy="70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68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2023-07-10T09:28:00Z</dcterms:created>
  <dcterms:modified xsi:type="dcterms:W3CDTF">2023-07-13T10:15:18Z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