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0A8F9D-FED0-858D-5EE0-720DD4F7F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92E037-89EA-118E-B25F-27F8F6BE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619" y="3629063"/>
            <a:ext cx="3304762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C093CF-B4E6-8841-9A13-5CCD28082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1"/>
          <a:stretch/>
        </p:blipFill>
        <p:spPr>
          <a:xfrm>
            <a:off x="720000" y="1080000"/>
            <a:ext cx="9752738" cy="298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FBDD8E-563D-46C8-D509-D8C65CB0AECE}"/>
              </a:ext>
            </a:extLst>
          </p:cNvPr>
          <p:cNvSpPr/>
          <p:nvPr/>
        </p:nvSpPr>
        <p:spPr bwMode="white">
          <a:xfrm>
            <a:off x="1481652" y="1719286"/>
            <a:ext cx="228495" cy="21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D0A107-F0DF-84A8-3F89-7C9476AFA88F}"/>
              </a:ext>
            </a:extLst>
          </p:cNvPr>
          <p:cNvSpPr/>
          <p:nvPr/>
        </p:nvSpPr>
        <p:spPr bwMode="white">
          <a:xfrm>
            <a:off x="1481652" y="2196366"/>
            <a:ext cx="228495" cy="21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F6C23D-E9E3-213E-0629-D64DEA3C6DA4}"/>
              </a:ext>
            </a:extLst>
          </p:cNvPr>
          <p:cNvSpPr/>
          <p:nvPr/>
        </p:nvSpPr>
        <p:spPr bwMode="white">
          <a:xfrm>
            <a:off x="1462611" y="2682987"/>
            <a:ext cx="257057" cy="21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1351D4-DF2C-6C65-E07C-9DF735465C58}"/>
              </a:ext>
            </a:extLst>
          </p:cNvPr>
          <p:cNvSpPr/>
          <p:nvPr/>
        </p:nvSpPr>
        <p:spPr bwMode="white">
          <a:xfrm>
            <a:off x="1491173" y="3169608"/>
            <a:ext cx="209454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337D9D-C07B-CC91-55C9-ADF83A3CA4AD}"/>
              </a:ext>
            </a:extLst>
          </p:cNvPr>
          <p:cNvSpPr/>
          <p:nvPr/>
        </p:nvSpPr>
        <p:spPr bwMode="white">
          <a:xfrm>
            <a:off x="1491173" y="3656229"/>
            <a:ext cx="209454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1C79B5-8C4C-5628-98AC-0359D48B8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5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556291-7B20-BBC3-FF78-5F879CDB6023}"/>
              </a:ext>
            </a:extLst>
          </p:cNvPr>
          <p:cNvSpPr/>
          <p:nvPr/>
        </p:nvSpPr>
        <p:spPr bwMode="white">
          <a:xfrm>
            <a:off x="2033851" y="3121675"/>
            <a:ext cx="190413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BDDD65-E69E-6CCA-673F-6CA6A4D1FACB}"/>
              </a:ext>
            </a:extLst>
          </p:cNvPr>
          <p:cNvSpPr/>
          <p:nvPr/>
        </p:nvSpPr>
        <p:spPr bwMode="white">
          <a:xfrm>
            <a:off x="4118876" y="3121675"/>
            <a:ext cx="238016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DC695D-A74A-DE6A-B878-666D40ADE4B6}"/>
              </a:ext>
            </a:extLst>
          </p:cNvPr>
          <p:cNvSpPr/>
          <p:nvPr/>
        </p:nvSpPr>
        <p:spPr bwMode="white">
          <a:xfrm>
            <a:off x="6251504" y="3121675"/>
            <a:ext cx="190413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EE6DC7-68F4-C61A-FE44-B3690E242A11}"/>
              </a:ext>
            </a:extLst>
          </p:cNvPr>
          <p:cNvSpPr/>
          <p:nvPr/>
        </p:nvSpPr>
        <p:spPr bwMode="white">
          <a:xfrm>
            <a:off x="8269884" y="3121675"/>
            <a:ext cx="199933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6EFED7-BF0D-E1DB-40C7-9D812026651E}"/>
              </a:ext>
            </a:extLst>
          </p:cNvPr>
          <p:cNvSpPr/>
          <p:nvPr/>
        </p:nvSpPr>
        <p:spPr bwMode="white">
          <a:xfrm>
            <a:off x="10354909" y="3121675"/>
            <a:ext cx="228495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4D54FE-8AB9-12B7-606B-CBD472682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490114-AB5C-CFC5-5179-326F83DEA585}"/>
              </a:ext>
            </a:extLst>
          </p:cNvPr>
          <p:cNvSpPr/>
          <p:nvPr/>
        </p:nvSpPr>
        <p:spPr bwMode="white">
          <a:xfrm>
            <a:off x="1491173" y="1709698"/>
            <a:ext cx="209454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0C86A1-FD10-DDA9-4C68-C5B7EF868E5A}"/>
              </a:ext>
            </a:extLst>
          </p:cNvPr>
          <p:cNvSpPr/>
          <p:nvPr/>
        </p:nvSpPr>
        <p:spPr bwMode="white">
          <a:xfrm>
            <a:off x="1462611" y="2682868"/>
            <a:ext cx="257057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3DB1FB-7512-DD3F-2686-A4FBFA7F7E0D}"/>
              </a:ext>
            </a:extLst>
          </p:cNvPr>
          <p:cNvSpPr/>
          <p:nvPr/>
        </p:nvSpPr>
        <p:spPr bwMode="white">
          <a:xfrm>
            <a:off x="1462611" y="3646498"/>
            <a:ext cx="257057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9B7A63-D75C-0EF2-BF4A-9BA94C7D9E28}"/>
              </a:ext>
            </a:extLst>
          </p:cNvPr>
          <p:cNvSpPr/>
          <p:nvPr/>
        </p:nvSpPr>
        <p:spPr bwMode="white">
          <a:xfrm>
            <a:off x="1481652" y="4123542"/>
            <a:ext cx="228495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973859-7DD1-8DCB-7E78-C76EA9FD8A9D}"/>
              </a:ext>
            </a:extLst>
          </p:cNvPr>
          <p:cNvSpPr/>
          <p:nvPr/>
        </p:nvSpPr>
        <p:spPr bwMode="white">
          <a:xfrm>
            <a:off x="1462611" y="5096712"/>
            <a:ext cx="257057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FF374E-E306-A25F-FF9D-3891C461A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E5795B-2266-6FC2-8A03-15FFA39A332B}"/>
              </a:ext>
            </a:extLst>
          </p:cNvPr>
          <p:cNvSpPr/>
          <p:nvPr/>
        </p:nvSpPr>
        <p:spPr bwMode="white">
          <a:xfrm>
            <a:off x="1491173" y="1699790"/>
            <a:ext cx="209454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F89915-28AC-067A-47BF-125FF8213D89}"/>
              </a:ext>
            </a:extLst>
          </p:cNvPr>
          <p:cNvSpPr/>
          <p:nvPr/>
        </p:nvSpPr>
        <p:spPr bwMode="white">
          <a:xfrm>
            <a:off x="1462611" y="2662849"/>
            <a:ext cx="257057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951F3E-38E8-E2B4-FD12-F22FAF74D928}"/>
              </a:ext>
            </a:extLst>
          </p:cNvPr>
          <p:cNvSpPr/>
          <p:nvPr/>
        </p:nvSpPr>
        <p:spPr bwMode="white">
          <a:xfrm>
            <a:off x="1481652" y="3625909"/>
            <a:ext cx="228495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09AE66E-8832-F36A-E6EF-968635D350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8"/>
          <a:stretch/>
        </p:blipFill>
        <p:spPr>
          <a:xfrm>
            <a:off x="1176769" y="4564973"/>
            <a:ext cx="9867038" cy="182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956BA0-30CA-9521-BF56-E42A5A5A95B7}"/>
              </a:ext>
            </a:extLst>
          </p:cNvPr>
          <p:cNvSpPr/>
          <p:nvPr/>
        </p:nvSpPr>
        <p:spPr bwMode="white">
          <a:xfrm>
            <a:off x="1462612" y="4588969"/>
            <a:ext cx="256834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18F053-642D-4182-11C6-1CDAAD56F90E}"/>
              </a:ext>
            </a:extLst>
          </p:cNvPr>
          <p:cNvSpPr/>
          <p:nvPr/>
        </p:nvSpPr>
        <p:spPr bwMode="white">
          <a:xfrm>
            <a:off x="1481430" y="5613630"/>
            <a:ext cx="228495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2023-07-10T09:28:00Z</dcterms:created>
  <dcterms:modified xsi:type="dcterms:W3CDTF">2023-07-13T10:12:09Z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