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24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AC5271-3325-B3B7-B8CB-086E8C522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67EC8A-7CD6-4C65-EB28-1CC240E3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19" y="3710027"/>
            <a:ext cx="6504762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5C37CE-DAE1-04FF-0AFE-FC48BB7E7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9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FD9D6D-D5B8-E17A-30A4-001D2B57A13B}"/>
              </a:ext>
            </a:extLst>
          </p:cNvPr>
          <p:cNvSpPr/>
          <p:nvPr/>
        </p:nvSpPr>
        <p:spPr bwMode="white">
          <a:xfrm>
            <a:off x="1481652" y="1709930"/>
            <a:ext cx="228495" cy="21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73EBBA-2A58-F4A6-0FBA-A6B4EDD667FA}"/>
              </a:ext>
            </a:extLst>
          </p:cNvPr>
          <p:cNvSpPr/>
          <p:nvPr/>
        </p:nvSpPr>
        <p:spPr bwMode="white">
          <a:xfrm>
            <a:off x="1462611" y="2168062"/>
            <a:ext cx="257057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C2ECC1-FEB5-3C87-7E56-4F9BBB3DED35}"/>
              </a:ext>
            </a:extLst>
          </p:cNvPr>
          <p:cNvSpPr/>
          <p:nvPr/>
        </p:nvSpPr>
        <p:spPr bwMode="white">
          <a:xfrm>
            <a:off x="1481652" y="2616649"/>
            <a:ext cx="228495" cy="21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79A747-7290-B672-D4C6-A16C2044E410}"/>
              </a:ext>
            </a:extLst>
          </p:cNvPr>
          <p:cNvSpPr/>
          <p:nvPr/>
        </p:nvSpPr>
        <p:spPr bwMode="white">
          <a:xfrm>
            <a:off x="1462611" y="3084324"/>
            <a:ext cx="257057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F5C98B-0753-53DD-3E1C-F1790B4C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3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6365C8-469C-4497-482D-D14C9730A798}"/>
              </a:ext>
            </a:extLst>
          </p:cNvPr>
          <p:cNvSpPr/>
          <p:nvPr/>
        </p:nvSpPr>
        <p:spPr bwMode="white">
          <a:xfrm>
            <a:off x="1481652" y="1670568"/>
            <a:ext cx="228495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91752D-395E-5566-FEDC-7C32D7353340}"/>
              </a:ext>
            </a:extLst>
          </p:cNvPr>
          <p:cNvSpPr/>
          <p:nvPr/>
        </p:nvSpPr>
        <p:spPr bwMode="white">
          <a:xfrm>
            <a:off x="1491173" y="2584996"/>
            <a:ext cx="209454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673109-92BB-0544-F57B-394BA251355D}"/>
              </a:ext>
            </a:extLst>
          </p:cNvPr>
          <p:cNvSpPr/>
          <p:nvPr/>
        </p:nvSpPr>
        <p:spPr bwMode="white">
          <a:xfrm>
            <a:off x="1491173" y="3499424"/>
            <a:ext cx="209454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BED5FE-8FA3-B716-DF6D-7F1C4CB16A3D}"/>
              </a:ext>
            </a:extLst>
          </p:cNvPr>
          <p:cNvSpPr/>
          <p:nvPr/>
        </p:nvSpPr>
        <p:spPr bwMode="white">
          <a:xfrm>
            <a:off x="1481652" y="4413853"/>
            <a:ext cx="228495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A9A0CC-F284-5A66-F638-7BB038357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96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EC4F1B-944F-AC0C-AB69-BBF9FC31B5CA}"/>
              </a:ext>
            </a:extLst>
          </p:cNvPr>
          <p:cNvSpPr/>
          <p:nvPr/>
        </p:nvSpPr>
        <p:spPr bwMode="white">
          <a:xfrm>
            <a:off x="6356231" y="3073289"/>
            <a:ext cx="371305" cy="21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864037-FFCA-9B07-9F4E-64FDF1267E9C}"/>
              </a:ext>
            </a:extLst>
          </p:cNvPr>
          <p:cNvSpPr/>
          <p:nvPr/>
        </p:nvSpPr>
        <p:spPr bwMode="white">
          <a:xfrm>
            <a:off x="7717685" y="3073289"/>
            <a:ext cx="1380495" cy="21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424122-9A53-9B87-D613-E7CE95BE4D32}"/>
              </a:ext>
            </a:extLst>
          </p:cNvPr>
          <p:cNvSpPr/>
          <p:nvPr/>
        </p:nvSpPr>
        <p:spPr bwMode="white">
          <a:xfrm>
            <a:off x="6422876" y="3531078"/>
            <a:ext cx="590280" cy="21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8A996D-059D-BB44-D22C-ACAEB8A2E9CC}"/>
              </a:ext>
            </a:extLst>
          </p:cNvPr>
          <p:cNvSpPr/>
          <p:nvPr/>
        </p:nvSpPr>
        <p:spPr bwMode="white">
          <a:xfrm>
            <a:off x="7603438" y="3531078"/>
            <a:ext cx="790214" cy="21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9B3A81-7815-0CCD-DBF1-6C23C7FC7AF8}"/>
              </a:ext>
            </a:extLst>
          </p:cNvPr>
          <p:cNvSpPr/>
          <p:nvPr/>
        </p:nvSpPr>
        <p:spPr bwMode="white">
          <a:xfrm>
            <a:off x="3471471" y="3988867"/>
            <a:ext cx="580760" cy="26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FB6608-853F-F503-6193-F9CD4DCE73B1}"/>
              </a:ext>
            </a:extLst>
          </p:cNvPr>
          <p:cNvSpPr/>
          <p:nvPr/>
        </p:nvSpPr>
        <p:spPr bwMode="white">
          <a:xfrm>
            <a:off x="4613950" y="3988867"/>
            <a:ext cx="999669" cy="21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6FB343-2770-D379-7396-61CB9547DC6C}"/>
              </a:ext>
            </a:extLst>
          </p:cNvPr>
          <p:cNvSpPr/>
          <p:nvPr/>
        </p:nvSpPr>
        <p:spPr bwMode="white">
          <a:xfrm>
            <a:off x="8841123" y="4446656"/>
            <a:ext cx="790214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6F978D-68E2-5CAD-4782-B933620D200E}"/>
              </a:ext>
            </a:extLst>
          </p:cNvPr>
          <p:cNvSpPr/>
          <p:nvPr/>
        </p:nvSpPr>
        <p:spPr bwMode="white">
          <a:xfrm>
            <a:off x="10212099" y="4446656"/>
            <a:ext cx="399867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4D8A1D3-7177-4C85-5763-4AE92EC7EC0A}"/>
              </a:ext>
            </a:extLst>
          </p:cNvPr>
          <p:cNvSpPr/>
          <p:nvPr/>
        </p:nvSpPr>
        <p:spPr bwMode="white">
          <a:xfrm>
            <a:off x="6956033" y="4904445"/>
            <a:ext cx="704528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2BD65FD-8BC5-7859-B3A5-D019E01FE3FC}"/>
              </a:ext>
            </a:extLst>
          </p:cNvPr>
          <p:cNvSpPr/>
          <p:nvPr/>
        </p:nvSpPr>
        <p:spPr bwMode="white">
          <a:xfrm>
            <a:off x="8650710" y="4904445"/>
            <a:ext cx="942545" cy="20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5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884115-ED6E-938B-FC19-E7C3D4765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64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5F0653-88D7-1A59-1E2B-2D939E352719}"/>
              </a:ext>
            </a:extLst>
          </p:cNvPr>
          <p:cNvSpPr/>
          <p:nvPr/>
        </p:nvSpPr>
        <p:spPr bwMode="white">
          <a:xfrm>
            <a:off x="3432265" y="3614756"/>
            <a:ext cx="3125697" cy="1515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AD72DF6-D3BC-9DF4-BD39-C60CBD1F55A6}"/>
              </a:ext>
            </a:extLst>
          </p:cNvPr>
          <p:cNvSpPr/>
          <p:nvPr/>
        </p:nvSpPr>
        <p:spPr bwMode="white">
          <a:xfrm>
            <a:off x="3145736" y="4450701"/>
            <a:ext cx="709847" cy="291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15C4C0-D675-D580-6516-EB5ECBE3F7BC}"/>
              </a:ext>
            </a:extLst>
          </p:cNvPr>
          <p:cNvSpPr/>
          <p:nvPr/>
        </p:nvSpPr>
        <p:spPr bwMode="white">
          <a:xfrm>
            <a:off x="3288339" y="3545009"/>
            <a:ext cx="709847" cy="291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ECAF5B-CA8B-CAD1-85B0-92570A8AB84F}"/>
              </a:ext>
            </a:extLst>
          </p:cNvPr>
          <p:cNvSpPr/>
          <p:nvPr/>
        </p:nvSpPr>
        <p:spPr bwMode="white">
          <a:xfrm>
            <a:off x="3258947" y="4908523"/>
            <a:ext cx="709847" cy="291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2023-07-13T09:49:42Z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