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89A62F8-BD2A-5D81-BAD9-C214E0E3E8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3205524" y="2633762"/>
            <a:ext cx="5780952" cy="79523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63BCCD0-92C6-3BA7-9529-203E6C733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333" y="3710024"/>
            <a:ext cx="3933333" cy="4666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CC94C7F-6818-293E-D36A-E3269D2FA5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397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21CC819-25A6-C284-9873-0C8CD952F0A7}"/>
              </a:ext>
            </a:extLst>
          </p:cNvPr>
          <p:cNvSpPr/>
          <p:nvPr/>
        </p:nvSpPr>
        <p:spPr bwMode="white">
          <a:xfrm>
            <a:off x="1462611" y="1766064"/>
            <a:ext cx="257057" cy="219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468AA07-80F6-C497-5803-75C14762DDF0}"/>
              </a:ext>
            </a:extLst>
          </p:cNvPr>
          <p:cNvSpPr/>
          <p:nvPr/>
        </p:nvSpPr>
        <p:spPr bwMode="white">
          <a:xfrm>
            <a:off x="1462611" y="2299670"/>
            <a:ext cx="257057" cy="209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74ECBE3-3333-2B59-DFA2-3648EF3FFADA}"/>
              </a:ext>
            </a:extLst>
          </p:cNvPr>
          <p:cNvSpPr/>
          <p:nvPr/>
        </p:nvSpPr>
        <p:spPr bwMode="white">
          <a:xfrm>
            <a:off x="1491173" y="2833275"/>
            <a:ext cx="209454" cy="219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766811B-9D41-92BA-4E03-B6851A3336E4}"/>
              </a:ext>
            </a:extLst>
          </p:cNvPr>
          <p:cNvSpPr/>
          <p:nvPr/>
        </p:nvSpPr>
        <p:spPr bwMode="white">
          <a:xfrm>
            <a:off x="1491173" y="3366881"/>
            <a:ext cx="209454" cy="209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CC32AA5-09EB-8BEF-A497-EB8D73C20966}"/>
              </a:ext>
            </a:extLst>
          </p:cNvPr>
          <p:cNvSpPr/>
          <p:nvPr/>
        </p:nvSpPr>
        <p:spPr bwMode="white">
          <a:xfrm>
            <a:off x="1462611" y="3900487"/>
            <a:ext cx="257057" cy="209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F729643-110D-40ED-E2F5-05C5F55DD3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140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95B7DC6-E49D-1FEE-4CFE-097223E13A45}"/>
              </a:ext>
            </a:extLst>
          </p:cNvPr>
          <p:cNvSpPr/>
          <p:nvPr/>
        </p:nvSpPr>
        <p:spPr bwMode="white">
          <a:xfrm>
            <a:off x="2233785" y="3092826"/>
            <a:ext cx="190413" cy="219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6A5785B-3056-743C-3F0E-A2C59ED5B1B2}"/>
              </a:ext>
            </a:extLst>
          </p:cNvPr>
          <p:cNvSpPr/>
          <p:nvPr/>
        </p:nvSpPr>
        <p:spPr bwMode="white">
          <a:xfrm>
            <a:off x="5927801" y="3092826"/>
            <a:ext cx="238016" cy="219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101588D-7145-6BD1-CB34-36EE99B7530A}"/>
              </a:ext>
            </a:extLst>
          </p:cNvPr>
          <p:cNvSpPr/>
          <p:nvPr/>
        </p:nvSpPr>
        <p:spPr bwMode="white">
          <a:xfrm>
            <a:off x="9545652" y="3092826"/>
            <a:ext cx="190413" cy="219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A86BDFE-A9D1-8CBE-69B8-DF117985F7DB}"/>
              </a:ext>
            </a:extLst>
          </p:cNvPr>
          <p:cNvSpPr/>
          <p:nvPr/>
        </p:nvSpPr>
        <p:spPr bwMode="white">
          <a:xfrm>
            <a:off x="2129057" y="4933941"/>
            <a:ext cx="238016" cy="209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CFE470A-D2E0-4B87-71CC-A3B8B46E727C}"/>
              </a:ext>
            </a:extLst>
          </p:cNvPr>
          <p:cNvSpPr/>
          <p:nvPr/>
        </p:nvSpPr>
        <p:spPr bwMode="white">
          <a:xfrm>
            <a:off x="5984925" y="4933941"/>
            <a:ext cx="238016" cy="209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B56B47B-DC9B-10B4-197C-8D467B3E766E}"/>
              </a:ext>
            </a:extLst>
          </p:cNvPr>
          <p:cNvSpPr/>
          <p:nvPr/>
        </p:nvSpPr>
        <p:spPr bwMode="white">
          <a:xfrm>
            <a:off x="9545652" y="4933941"/>
            <a:ext cx="190413" cy="209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66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3372E17-94F5-F377-CF4D-7C00BA8C3F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622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E752693-8BE2-475A-5494-A65C9A2A27E9}"/>
              </a:ext>
            </a:extLst>
          </p:cNvPr>
          <p:cNvSpPr/>
          <p:nvPr/>
        </p:nvSpPr>
        <p:spPr bwMode="white">
          <a:xfrm>
            <a:off x="2471801" y="3253037"/>
            <a:ext cx="590280" cy="209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BF26487-DF43-A439-5328-4AB97756EFEA}"/>
              </a:ext>
            </a:extLst>
          </p:cNvPr>
          <p:cNvSpPr/>
          <p:nvPr/>
        </p:nvSpPr>
        <p:spPr bwMode="white">
          <a:xfrm>
            <a:off x="5442247" y="3272099"/>
            <a:ext cx="542677" cy="190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C96D9AF-21AD-B09F-1D32-678FB4014557}"/>
              </a:ext>
            </a:extLst>
          </p:cNvPr>
          <p:cNvSpPr/>
          <p:nvPr/>
        </p:nvSpPr>
        <p:spPr bwMode="white">
          <a:xfrm>
            <a:off x="3890380" y="3786766"/>
            <a:ext cx="637884" cy="209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7E8D23C-9858-CACE-09D4-0B9BD91BE08E}"/>
              </a:ext>
            </a:extLst>
          </p:cNvPr>
          <p:cNvSpPr/>
          <p:nvPr/>
        </p:nvSpPr>
        <p:spPr bwMode="white">
          <a:xfrm>
            <a:off x="3166809" y="4310963"/>
            <a:ext cx="590280" cy="219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6331E56-9994-2FEC-4A81-E26768FA2627}"/>
              </a:ext>
            </a:extLst>
          </p:cNvPr>
          <p:cNvSpPr/>
          <p:nvPr/>
        </p:nvSpPr>
        <p:spPr bwMode="white">
          <a:xfrm>
            <a:off x="2919272" y="4873284"/>
            <a:ext cx="428429" cy="190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CE109B3-A8F1-476C-5A25-C3CBAD668510}"/>
              </a:ext>
            </a:extLst>
          </p:cNvPr>
          <p:cNvSpPr/>
          <p:nvPr/>
        </p:nvSpPr>
        <p:spPr bwMode="white">
          <a:xfrm>
            <a:off x="3966545" y="5229226"/>
            <a:ext cx="590280" cy="416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50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458ECB4-C377-8021-4946-98E40243BA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1472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BCDBF62-2BF8-F34E-1C92-001B7433EB7C}"/>
              </a:ext>
            </a:extLst>
          </p:cNvPr>
          <p:cNvSpPr/>
          <p:nvPr/>
        </p:nvSpPr>
        <p:spPr bwMode="white">
          <a:xfrm>
            <a:off x="2167140" y="3214688"/>
            <a:ext cx="6748260" cy="421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944BC6E-584F-810D-6CDA-674FD1D0B126}"/>
              </a:ext>
            </a:extLst>
          </p:cNvPr>
          <p:cNvSpPr/>
          <p:nvPr/>
        </p:nvSpPr>
        <p:spPr bwMode="white">
          <a:xfrm>
            <a:off x="2167139" y="3715377"/>
            <a:ext cx="2261985" cy="421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21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5</cp:revision>
  <dcterms:created xsi:type="dcterms:W3CDTF">2023-07-10T09:28:00Z</dcterms:created>
  <dcterms:modified xsi:type="dcterms:W3CDTF">2023-07-13T09:39:02Z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