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3114917-5A33-C719-44FB-7D3F9A5106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819"/>
          <a:stretch/>
        </p:blipFill>
        <p:spPr>
          <a:xfrm>
            <a:off x="3115047" y="2590905"/>
            <a:ext cx="5961905" cy="72379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17C436F0-D233-0DED-DE87-F3E591A42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666" y="3662403"/>
            <a:ext cx="5666667" cy="5333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18F37C42-0678-185C-D55A-D829721C79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261426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08EF5669-07A3-BE7B-9F00-749002E80D7C}"/>
              </a:ext>
            </a:extLst>
          </p:cNvPr>
          <p:cNvSpPr/>
          <p:nvPr/>
        </p:nvSpPr>
        <p:spPr bwMode="white">
          <a:xfrm>
            <a:off x="1500694" y="1700172"/>
            <a:ext cx="228495" cy="2194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AB8A537C-3D24-78A3-778D-2F678FDEB312}"/>
              </a:ext>
            </a:extLst>
          </p:cNvPr>
          <p:cNvSpPr/>
          <p:nvPr/>
        </p:nvSpPr>
        <p:spPr bwMode="white">
          <a:xfrm>
            <a:off x="1510214" y="2558872"/>
            <a:ext cx="209454" cy="20990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>
            <a:extLst>
              <a:ext uri="{FF2B5EF4-FFF2-40B4-BE49-F238E27FC236}">
                <a16:creationId xmlns:a16="http://schemas.microsoft.com/office/drawing/2014/main" id="{BAD24215-2BB1-C0D2-8993-BF95DD7F38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76"/>
          <a:stretch/>
        </p:blipFill>
        <p:spPr>
          <a:xfrm>
            <a:off x="1191487" y="3733450"/>
            <a:ext cx="10428298" cy="25855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43783224-A129-B774-DDA0-052F1A02E14F}"/>
              </a:ext>
            </a:extLst>
          </p:cNvPr>
          <p:cNvSpPr/>
          <p:nvPr/>
        </p:nvSpPr>
        <p:spPr bwMode="white">
          <a:xfrm>
            <a:off x="1515189" y="3886101"/>
            <a:ext cx="218975" cy="2098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2B97020A-95C0-AEA6-B032-166C734C87AE}"/>
              </a:ext>
            </a:extLst>
          </p:cNvPr>
          <p:cNvSpPr/>
          <p:nvPr/>
        </p:nvSpPr>
        <p:spPr bwMode="white">
          <a:xfrm>
            <a:off x="1505668" y="5164558"/>
            <a:ext cx="228495" cy="2289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A55F1BC6-ECF5-D864-4A20-C76285AB8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392755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AF7C640A-E551-3F1E-D279-1371D7516ECE}"/>
              </a:ext>
            </a:extLst>
          </p:cNvPr>
          <p:cNvSpPr/>
          <p:nvPr/>
        </p:nvSpPr>
        <p:spPr bwMode="white">
          <a:xfrm>
            <a:off x="1748231" y="1947492"/>
            <a:ext cx="2609457" cy="38129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31DED584-3AB0-5387-8A10-DAC99BB553E9}"/>
              </a:ext>
            </a:extLst>
          </p:cNvPr>
          <p:cNvSpPr/>
          <p:nvPr/>
        </p:nvSpPr>
        <p:spPr bwMode="white">
          <a:xfrm>
            <a:off x="1776793" y="2938914"/>
            <a:ext cx="3617851" cy="2764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6030DE00-10FB-289C-A0AF-06A51A43DC9A}"/>
              </a:ext>
            </a:extLst>
          </p:cNvPr>
          <p:cNvSpPr/>
          <p:nvPr/>
        </p:nvSpPr>
        <p:spPr bwMode="white">
          <a:xfrm>
            <a:off x="1767272" y="3796874"/>
            <a:ext cx="3141818" cy="21925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49653098-BA82-E956-6AE7-21F1017D84CE}"/>
              </a:ext>
            </a:extLst>
          </p:cNvPr>
          <p:cNvSpPr/>
          <p:nvPr/>
        </p:nvSpPr>
        <p:spPr bwMode="white">
          <a:xfrm>
            <a:off x="1776793" y="4654835"/>
            <a:ext cx="4369983" cy="2764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58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75CC06D3-D92D-26FE-3780-ABF151C225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221617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D435A42E-6AFF-B438-374E-C0AAE33B8ABD}"/>
              </a:ext>
            </a:extLst>
          </p:cNvPr>
          <p:cNvSpPr/>
          <p:nvPr/>
        </p:nvSpPr>
        <p:spPr bwMode="white">
          <a:xfrm>
            <a:off x="1510214" y="1662700"/>
            <a:ext cx="209454" cy="2197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A1AA6C24-F114-DBA5-98BC-E2DDD6358D42}"/>
              </a:ext>
            </a:extLst>
          </p:cNvPr>
          <p:cNvSpPr/>
          <p:nvPr/>
        </p:nvSpPr>
        <p:spPr bwMode="white">
          <a:xfrm>
            <a:off x="1500694" y="2092562"/>
            <a:ext cx="238016" cy="2197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C23322AD-5AF3-B6AF-2289-B4B63D6A0199}"/>
              </a:ext>
            </a:extLst>
          </p:cNvPr>
          <p:cNvSpPr/>
          <p:nvPr/>
        </p:nvSpPr>
        <p:spPr bwMode="white">
          <a:xfrm>
            <a:off x="1472132" y="2522423"/>
            <a:ext cx="266578" cy="2197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A4D0C2F5-210E-874D-3CD1-F04A70AA18E4}"/>
              </a:ext>
            </a:extLst>
          </p:cNvPr>
          <p:cNvSpPr/>
          <p:nvPr/>
        </p:nvSpPr>
        <p:spPr bwMode="white">
          <a:xfrm>
            <a:off x="1500694" y="2942732"/>
            <a:ext cx="228495" cy="22925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9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FEE19F58-4ADD-F954-B35A-D468B9F882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440361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A6E4F2FB-E2F1-2F6F-334E-008D26DB499B}"/>
              </a:ext>
            </a:extLst>
          </p:cNvPr>
          <p:cNvSpPr/>
          <p:nvPr/>
        </p:nvSpPr>
        <p:spPr bwMode="white">
          <a:xfrm>
            <a:off x="3699966" y="4454201"/>
            <a:ext cx="333223" cy="2764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C56EE5D7-AA75-866C-F8BA-4D5353DFCB94}"/>
              </a:ext>
            </a:extLst>
          </p:cNvPr>
          <p:cNvSpPr/>
          <p:nvPr/>
        </p:nvSpPr>
        <p:spPr bwMode="white">
          <a:xfrm>
            <a:off x="7127404" y="4454201"/>
            <a:ext cx="342742" cy="2764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9927BF54-10DC-0AF3-3EB9-C67B004A02BE}"/>
              </a:ext>
            </a:extLst>
          </p:cNvPr>
          <p:cNvSpPr/>
          <p:nvPr/>
        </p:nvSpPr>
        <p:spPr bwMode="white">
          <a:xfrm>
            <a:off x="5613619" y="4997505"/>
            <a:ext cx="342743" cy="2859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1CC0F573-2079-5881-F649-69A78F92E383}"/>
              </a:ext>
            </a:extLst>
          </p:cNvPr>
          <p:cNvSpPr/>
          <p:nvPr/>
        </p:nvSpPr>
        <p:spPr bwMode="white">
          <a:xfrm>
            <a:off x="8222280" y="4997505"/>
            <a:ext cx="342743" cy="2859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7A53B986-C523-B688-912C-C590BB045237}"/>
              </a:ext>
            </a:extLst>
          </p:cNvPr>
          <p:cNvSpPr/>
          <p:nvPr/>
        </p:nvSpPr>
        <p:spPr bwMode="white">
          <a:xfrm>
            <a:off x="10421553" y="4997505"/>
            <a:ext cx="342743" cy="2859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89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ASUS-</cp:lastModifiedBy>
  <cp:revision>6</cp:revision>
  <dcterms:created xsi:type="dcterms:W3CDTF">2023-07-10T09:28:00Z</dcterms:created>
  <dcterms:modified xsi:type="dcterms:W3CDTF">2023-07-12T15:00:05Z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