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8284219-8B0B-71E4-62E4-26A954FD60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000"/>
          <a:stretch/>
        </p:blipFill>
        <p:spPr>
          <a:xfrm>
            <a:off x="3115047" y="2590905"/>
            <a:ext cx="5961905" cy="83809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19495AD9-59EB-50CE-0A63-4A3E3F3F3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7905" y="3700502"/>
            <a:ext cx="3876190" cy="51428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C228121-6053-1EC8-CAF5-760DF653B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215050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3FA42CC6-EDA8-2F4D-B726-7D31F755D47D}"/>
              </a:ext>
            </a:extLst>
          </p:cNvPr>
          <p:cNvSpPr/>
          <p:nvPr/>
        </p:nvSpPr>
        <p:spPr bwMode="white">
          <a:xfrm>
            <a:off x="3709487" y="1844625"/>
            <a:ext cx="209454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FBA6002A-20B8-BDE6-033A-3D5D20028114}"/>
              </a:ext>
            </a:extLst>
          </p:cNvPr>
          <p:cNvSpPr/>
          <p:nvPr/>
        </p:nvSpPr>
        <p:spPr bwMode="white">
          <a:xfrm>
            <a:off x="5727867" y="1844625"/>
            <a:ext cx="209454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51B14967-D943-5FFD-1833-89CDA1AA754E}"/>
              </a:ext>
            </a:extLst>
          </p:cNvPr>
          <p:cNvSpPr/>
          <p:nvPr/>
        </p:nvSpPr>
        <p:spPr bwMode="white">
          <a:xfrm>
            <a:off x="7803371" y="1844625"/>
            <a:ext cx="218975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CF70105E-C09E-3726-8E73-910F16747ACF}"/>
              </a:ext>
            </a:extLst>
          </p:cNvPr>
          <p:cNvSpPr/>
          <p:nvPr/>
        </p:nvSpPr>
        <p:spPr bwMode="white">
          <a:xfrm>
            <a:off x="3690446" y="2370305"/>
            <a:ext cx="209454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CAD42EF-9C44-0A4C-BD1F-1A64EA933139}"/>
              </a:ext>
            </a:extLst>
          </p:cNvPr>
          <p:cNvSpPr/>
          <p:nvPr/>
        </p:nvSpPr>
        <p:spPr bwMode="white">
          <a:xfrm>
            <a:off x="5699305" y="2370305"/>
            <a:ext cx="209454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E659EF9C-1066-9090-11DF-F846DE46B309}"/>
              </a:ext>
            </a:extLst>
          </p:cNvPr>
          <p:cNvSpPr/>
          <p:nvPr/>
        </p:nvSpPr>
        <p:spPr bwMode="white">
          <a:xfrm>
            <a:off x="7870016" y="2370305"/>
            <a:ext cx="209454" cy="2007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5AB5B4DA-B7ED-9532-EE2D-328769ADBDA7}"/>
              </a:ext>
            </a:extLst>
          </p:cNvPr>
          <p:cNvSpPr/>
          <p:nvPr/>
        </p:nvSpPr>
        <p:spPr bwMode="white">
          <a:xfrm>
            <a:off x="3090644" y="2886427"/>
            <a:ext cx="209454" cy="21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6C162676-642F-4F40-65BB-487975D3A786}"/>
              </a:ext>
            </a:extLst>
          </p:cNvPr>
          <p:cNvSpPr/>
          <p:nvPr/>
        </p:nvSpPr>
        <p:spPr bwMode="white">
          <a:xfrm>
            <a:off x="5232793" y="2886427"/>
            <a:ext cx="209454" cy="21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E8916790-6F18-C4C3-F77B-C280802A3A87}"/>
              </a:ext>
            </a:extLst>
          </p:cNvPr>
          <p:cNvSpPr/>
          <p:nvPr/>
        </p:nvSpPr>
        <p:spPr bwMode="white">
          <a:xfrm>
            <a:off x="7251173" y="2886427"/>
            <a:ext cx="218975" cy="2102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DC8644DA-C6C5-9F4C-284F-91DF8ACDA8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27209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8CFCFB70-AE0B-CF80-97DE-6A4EBADA11B4}"/>
              </a:ext>
            </a:extLst>
          </p:cNvPr>
          <p:cNvSpPr/>
          <p:nvPr/>
        </p:nvSpPr>
        <p:spPr bwMode="white">
          <a:xfrm>
            <a:off x="1519735" y="1805591"/>
            <a:ext cx="190413" cy="2100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48AFE22A-C1E5-0214-7A1B-396FD776AC95}"/>
              </a:ext>
            </a:extLst>
          </p:cNvPr>
          <p:cNvSpPr/>
          <p:nvPr/>
        </p:nvSpPr>
        <p:spPr bwMode="white">
          <a:xfrm>
            <a:off x="1519735" y="2321143"/>
            <a:ext cx="190413" cy="21958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FD8204AD-585D-B1E5-8958-E5F75D314E1C}"/>
              </a:ext>
            </a:extLst>
          </p:cNvPr>
          <p:cNvSpPr/>
          <p:nvPr/>
        </p:nvSpPr>
        <p:spPr bwMode="white">
          <a:xfrm>
            <a:off x="1491173" y="2846243"/>
            <a:ext cx="238016" cy="21958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D2C33E30-9989-D5EE-F857-B83A7946478D}"/>
              </a:ext>
            </a:extLst>
          </p:cNvPr>
          <p:cNvSpPr/>
          <p:nvPr/>
        </p:nvSpPr>
        <p:spPr bwMode="white">
          <a:xfrm>
            <a:off x="1519735" y="3371342"/>
            <a:ext cx="190413" cy="21958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74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211E3C2-B70F-8530-5AAD-5458EA1D8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55819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E0EDA5E-DEE4-2CAF-FE60-945F28339AD9}"/>
              </a:ext>
            </a:extLst>
          </p:cNvPr>
          <p:cNvSpPr/>
          <p:nvPr/>
        </p:nvSpPr>
        <p:spPr bwMode="white">
          <a:xfrm>
            <a:off x="4261685" y="2091174"/>
            <a:ext cx="818776" cy="6091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6151EB87-08FF-09A7-BEF1-88D971987056}"/>
              </a:ext>
            </a:extLst>
          </p:cNvPr>
          <p:cNvSpPr/>
          <p:nvPr/>
        </p:nvSpPr>
        <p:spPr bwMode="white">
          <a:xfrm>
            <a:off x="4680595" y="3751027"/>
            <a:ext cx="904462" cy="4197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36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BB23C8B-9EFE-8CD7-B1C1-343144DB45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28440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A588E7FB-D2BB-F09C-D1BA-A95EA7BB735A}"/>
              </a:ext>
            </a:extLst>
          </p:cNvPr>
          <p:cNvSpPr/>
          <p:nvPr/>
        </p:nvSpPr>
        <p:spPr bwMode="white">
          <a:xfrm>
            <a:off x="2976396" y="1499932"/>
            <a:ext cx="1152000" cy="59172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E4CFE64D-9B4C-350F-FC6E-28B6C5E5DD59}"/>
              </a:ext>
            </a:extLst>
          </p:cNvPr>
          <p:cNvSpPr/>
          <p:nvPr/>
        </p:nvSpPr>
        <p:spPr bwMode="white">
          <a:xfrm>
            <a:off x="2376595" y="2979241"/>
            <a:ext cx="1018710" cy="6012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93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3C6DC279-81C3-66E2-1DE7-A250BF70B3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415737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95B6E6BA-844A-330B-8C74-D6522792D4AA}"/>
              </a:ext>
            </a:extLst>
          </p:cNvPr>
          <p:cNvSpPr/>
          <p:nvPr/>
        </p:nvSpPr>
        <p:spPr bwMode="white">
          <a:xfrm>
            <a:off x="2414676" y="3743326"/>
            <a:ext cx="5143411" cy="3974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C16240C1-D944-B250-973C-7C5DE5F2F56E}"/>
              </a:ext>
            </a:extLst>
          </p:cNvPr>
          <p:cNvSpPr/>
          <p:nvPr/>
        </p:nvSpPr>
        <p:spPr bwMode="white">
          <a:xfrm>
            <a:off x="2576528" y="4455485"/>
            <a:ext cx="647404" cy="2097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D94F4425-9FCE-0EA9-13D2-729359C86E98}"/>
              </a:ext>
            </a:extLst>
          </p:cNvPr>
          <p:cNvSpPr/>
          <p:nvPr/>
        </p:nvSpPr>
        <p:spPr bwMode="white">
          <a:xfrm>
            <a:off x="3433388" y="4455485"/>
            <a:ext cx="856859" cy="2097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2DBD6D45-A10C-446F-03C8-48594D967F90}"/>
              </a:ext>
            </a:extLst>
          </p:cNvPr>
          <p:cNvSpPr/>
          <p:nvPr/>
        </p:nvSpPr>
        <p:spPr bwMode="white">
          <a:xfrm>
            <a:off x="2157619" y="4941784"/>
            <a:ext cx="418909" cy="2479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25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宽屏</PresentationFormat>
  <Paragraphs>0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ASUS-</cp:lastModifiedBy>
  <cp:revision>7</cp:revision>
  <dcterms:created xsi:type="dcterms:W3CDTF">2023-07-10T09:28:00Z</dcterms:created>
  <dcterms:modified xsi:type="dcterms:W3CDTF">2023-07-12T14:34:13Z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