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0ED8806-1E5E-2001-5D99-BDE635812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047" y="2590905"/>
            <a:ext cx="5961905" cy="16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F165DA-F7A7-A643-C614-66A9298C7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97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96A0E5-ED04-55A5-4A92-D1D07BEDAB64}"/>
              </a:ext>
            </a:extLst>
          </p:cNvPr>
          <p:cNvSpPr/>
          <p:nvPr/>
        </p:nvSpPr>
        <p:spPr bwMode="white">
          <a:xfrm>
            <a:off x="1510214" y="1632801"/>
            <a:ext cx="209454" cy="219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04630C-214C-A438-3086-A469747D0EB4}"/>
              </a:ext>
            </a:extLst>
          </p:cNvPr>
          <p:cNvSpPr/>
          <p:nvPr/>
        </p:nvSpPr>
        <p:spPr bwMode="white">
          <a:xfrm>
            <a:off x="1500694" y="2833714"/>
            <a:ext cx="228495" cy="228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5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A3FE65-5BBA-7D80-2EA3-4D40D6D1B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2"/>
          <a:stretch/>
        </p:blipFill>
        <p:spPr>
          <a:xfrm>
            <a:off x="720000" y="1080000"/>
            <a:ext cx="9252675" cy="3188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4B05ADA-D438-E3F8-0678-45C3E51CB7BE}"/>
              </a:ext>
            </a:extLst>
          </p:cNvPr>
          <p:cNvSpPr/>
          <p:nvPr/>
        </p:nvSpPr>
        <p:spPr bwMode="white">
          <a:xfrm>
            <a:off x="1043702" y="1146831"/>
            <a:ext cx="218975" cy="21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BF1325-B2DE-7AC8-AD71-EA92859D3B7B}"/>
              </a:ext>
            </a:extLst>
          </p:cNvPr>
          <p:cNvSpPr/>
          <p:nvPr/>
        </p:nvSpPr>
        <p:spPr bwMode="white">
          <a:xfrm>
            <a:off x="1015140" y="2359350"/>
            <a:ext cx="266578" cy="21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120BD2-6BBA-A675-055B-0F3593A3B615}"/>
              </a:ext>
            </a:extLst>
          </p:cNvPr>
          <p:cNvSpPr/>
          <p:nvPr/>
        </p:nvSpPr>
        <p:spPr bwMode="white">
          <a:xfrm>
            <a:off x="1034181" y="3161330"/>
            <a:ext cx="228495" cy="219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38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7179C3-7E5B-E054-FE80-034A985F0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76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7FB164-080A-2CBE-3D08-222BFFBFA269}"/>
              </a:ext>
            </a:extLst>
          </p:cNvPr>
          <p:cNvSpPr/>
          <p:nvPr/>
        </p:nvSpPr>
        <p:spPr bwMode="white">
          <a:xfrm>
            <a:off x="1481652" y="3022812"/>
            <a:ext cx="257057" cy="20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0D17E3-6372-95BB-5AF8-0912DDD47FB1}"/>
              </a:ext>
            </a:extLst>
          </p:cNvPr>
          <p:cNvSpPr/>
          <p:nvPr/>
        </p:nvSpPr>
        <p:spPr bwMode="white">
          <a:xfrm>
            <a:off x="1510214" y="3422802"/>
            <a:ext cx="209454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3E09A6-5431-9D18-061F-58B9A86B813A}"/>
              </a:ext>
            </a:extLst>
          </p:cNvPr>
          <p:cNvSpPr/>
          <p:nvPr/>
        </p:nvSpPr>
        <p:spPr bwMode="white">
          <a:xfrm>
            <a:off x="1481652" y="3822793"/>
            <a:ext cx="257057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DC4A5D-8A04-D535-A9F6-9F5B07659AED}"/>
              </a:ext>
            </a:extLst>
          </p:cNvPr>
          <p:cNvSpPr/>
          <p:nvPr/>
        </p:nvSpPr>
        <p:spPr bwMode="white">
          <a:xfrm>
            <a:off x="1481652" y="4232307"/>
            <a:ext cx="257057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0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DEF9F6-54A6-9A1C-5AC5-81E0EF573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277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74BE99-E090-0EEE-ED2C-3C74B043C059}"/>
              </a:ext>
            </a:extLst>
          </p:cNvPr>
          <p:cNvSpPr/>
          <p:nvPr/>
        </p:nvSpPr>
        <p:spPr bwMode="white">
          <a:xfrm>
            <a:off x="1519735" y="4452442"/>
            <a:ext cx="190413" cy="209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DD1D52-DB69-E45E-1152-1368A44DD684}"/>
              </a:ext>
            </a:extLst>
          </p:cNvPr>
          <p:cNvSpPr/>
          <p:nvPr/>
        </p:nvSpPr>
        <p:spPr bwMode="white">
          <a:xfrm>
            <a:off x="1491173" y="4852562"/>
            <a:ext cx="238016" cy="21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B99432-3A24-C710-E9F1-965AC46ED31B}"/>
              </a:ext>
            </a:extLst>
          </p:cNvPr>
          <p:cNvSpPr/>
          <p:nvPr/>
        </p:nvSpPr>
        <p:spPr bwMode="white">
          <a:xfrm>
            <a:off x="1491173" y="5252682"/>
            <a:ext cx="238016" cy="21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5A7B9B-2DED-9671-A9D5-29AC6B18CDB8}"/>
              </a:ext>
            </a:extLst>
          </p:cNvPr>
          <p:cNvSpPr/>
          <p:nvPr/>
        </p:nvSpPr>
        <p:spPr bwMode="white">
          <a:xfrm>
            <a:off x="1519735" y="5662329"/>
            <a:ext cx="190413" cy="209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E700653-EB89-B17A-74B1-27185A9CC961}"/>
              </a:ext>
            </a:extLst>
          </p:cNvPr>
          <p:cNvSpPr/>
          <p:nvPr/>
        </p:nvSpPr>
        <p:spPr bwMode="white">
          <a:xfrm>
            <a:off x="1491173" y="6062450"/>
            <a:ext cx="238016" cy="21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37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2023-07-12T14:26:51Z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